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80" r:id="rId5"/>
  </p:sldMasterIdLst>
  <p:notesMasterIdLst>
    <p:notesMasterId r:id="rId22"/>
  </p:notesMasterIdLst>
  <p:handoutMasterIdLst>
    <p:handoutMasterId r:id="rId23"/>
  </p:handoutMasterIdLst>
  <p:sldIdLst>
    <p:sldId id="309" r:id="rId6"/>
    <p:sldId id="308" r:id="rId7"/>
    <p:sldId id="316" r:id="rId8"/>
    <p:sldId id="315" r:id="rId9"/>
    <p:sldId id="317" r:id="rId10"/>
    <p:sldId id="318" r:id="rId11"/>
    <p:sldId id="319" r:id="rId12"/>
    <p:sldId id="331" r:id="rId13"/>
    <p:sldId id="321" r:id="rId14"/>
    <p:sldId id="329" r:id="rId15"/>
    <p:sldId id="323" r:id="rId16"/>
    <p:sldId id="324" r:id="rId17"/>
    <p:sldId id="325" r:id="rId18"/>
    <p:sldId id="326" r:id="rId19"/>
    <p:sldId id="327" r:id="rId20"/>
    <p:sldId id="283" r:id="rId21"/>
  </p:sldIdLst>
  <p:sldSz cx="12192000" cy="6858000"/>
  <p:notesSz cx="6889750" cy="9671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 Patterson" initials="SP" lastIdx="5" clrIdx="0">
    <p:extLst>
      <p:ext uri="{19B8F6BF-5375-455C-9EA6-DF929625EA0E}">
        <p15:presenceInfo xmlns:p15="http://schemas.microsoft.com/office/powerpoint/2012/main" userId="S::Steph.Patterson@icaew.com::cf96f3ef-6e68-4e5a-8eb3-3601b8f2076a" providerId="AD"/>
      </p:ext>
    </p:extLst>
  </p:cmAuthor>
  <p:cmAuthor id="2" name="Sandy Price" initials="SP" lastIdx="2" clrIdx="1">
    <p:extLst>
      <p:ext uri="{19B8F6BF-5375-455C-9EA6-DF929625EA0E}">
        <p15:presenceInfo xmlns:p15="http://schemas.microsoft.com/office/powerpoint/2012/main" userId="S::sandy.price@icaew.com::5bc92acd-e5d7-4857-a411-7a72e5fd46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BCABA"/>
    <a:srgbClr val="E30613"/>
    <a:srgbClr val="5E5E5E"/>
    <a:srgbClr val="000000"/>
    <a:srgbClr val="706F6F"/>
    <a:srgbClr val="FFE8B6"/>
    <a:srgbClr val="DDC7D4"/>
    <a:srgbClr val="C6CA91"/>
    <a:srgbClr val="B1CFDF"/>
    <a:srgbClr val="A7C8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8B8FB9-F005-43C4-A8C2-6FCBF0AB07BE}" v="10" dt="2022-02-15T12:13:08.424"/>
    <p1510:client id="{703815C4-719D-4F3D-847D-9B19F18EAD76}" v="4" dt="2022-02-15T18:35:08.033"/>
    <p1510:client id="{C0E9C5F0-997D-469C-B7DF-C18083023E20}" v="7" dt="2022-02-15T18:33:02.691"/>
    <p1510:client id="{E53347C7-62D4-4E45-8CD6-1CD29FCAD952}" v="15" dt="2022-02-15T09:14:47.7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7" d="100"/>
          <a:sy n="57" d="100"/>
        </p:scale>
        <p:origin x="924" y="3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72099A-50F1-504A-810F-9361733ED4BB}" type="doc">
      <dgm:prSet loTypeId="urn:microsoft.com/office/officeart/2005/8/layout/vList5" loCatId="" qsTypeId="urn:microsoft.com/office/officeart/2005/8/quickstyle/simple1" qsCatId="simple" csTypeId="urn:microsoft.com/office/officeart/2005/8/colors/accent1_2" csCatId="accent1" phldr="1"/>
      <dgm:spPr/>
      <dgm:t>
        <a:bodyPr/>
        <a:lstStyle/>
        <a:p>
          <a:endParaRPr lang="en-GB"/>
        </a:p>
      </dgm:t>
    </dgm:pt>
    <dgm:pt modelId="{BD09AAC3-80EE-9A4D-8B91-A26E7915BB4B}">
      <dgm:prSet phldrT="[Text]" custT="1"/>
      <dgm:spPr>
        <a:solidFill>
          <a:srgbClr val="6BCABA"/>
        </a:solidFill>
      </dgm:spPr>
      <dgm:t>
        <a:bodyPr/>
        <a:lstStyle/>
        <a:p>
          <a:r>
            <a:rPr lang="en-GB" sz="2400">
              <a:solidFill>
                <a:schemeClr val="tx1"/>
              </a:solidFill>
            </a:rPr>
            <a:t>Client</a:t>
          </a:r>
          <a:endParaRPr lang="en-GB" sz="2800">
            <a:solidFill>
              <a:schemeClr val="tx1"/>
            </a:solidFill>
          </a:endParaRPr>
        </a:p>
      </dgm:t>
    </dgm:pt>
    <dgm:pt modelId="{65AD0713-AF31-3240-BAE3-C0106914B7B9}" type="parTrans" cxnId="{B377EE3E-92B1-2546-B402-C623339998A6}">
      <dgm:prSet/>
      <dgm:spPr/>
      <dgm:t>
        <a:bodyPr/>
        <a:lstStyle/>
        <a:p>
          <a:endParaRPr lang="en-GB"/>
        </a:p>
      </dgm:t>
    </dgm:pt>
    <dgm:pt modelId="{F466AFD1-5596-7345-BB97-5025FBB3D0B9}" type="sibTrans" cxnId="{B377EE3E-92B1-2546-B402-C623339998A6}">
      <dgm:prSet/>
      <dgm:spPr/>
      <dgm:t>
        <a:bodyPr/>
        <a:lstStyle/>
        <a:p>
          <a:endParaRPr lang="en-GB"/>
        </a:p>
      </dgm:t>
    </dgm:pt>
    <dgm:pt modelId="{273B2FAD-5306-E841-B683-E9667204FC2A}">
      <dgm:prSet phldrT="[Text]"/>
      <dgm:spPr>
        <a:solidFill>
          <a:srgbClr val="6BCABA">
            <a:alpha val="90000"/>
          </a:srgbClr>
        </a:solidFill>
      </dgm:spPr>
      <dgm:t>
        <a:bodyPr/>
        <a:lstStyle/>
        <a:p>
          <a:pPr rtl="0"/>
          <a:r>
            <a:rPr lang="en-GB"/>
            <a:t>PEPs, complex business structures, business rationale, </a:t>
          </a:r>
          <a:r>
            <a:rPr lang="en-GB">
              <a:latin typeface="Arial" panose="020B0604020202020204"/>
            </a:rPr>
            <a:t>secrecy, business activites</a:t>
          </a:r>
          <a:endParaRPr lang="en-GB"/>
        </a:p>
      </dgm:t>
    </dgm:pt>
    <dgm:pt modelId="{4E6F2BFC-0EDC-3244-9CDD-C30AE5C683F3}" type="parTrans" cxnId="{8D942A3F-C64B-F24C-84E6-863B1491CFFE}">
      <dgm:prSet/>
      <dgm:spPr/>
      <dgm:t>
        <a:bodyPr/>
        <a:lstStyle/>
        <a:p>
          <a:endParaRPr lang="en-GB"/>
        </a:p>
      </dgm:t>
    </dgm:pt>
    <dgm:pt modelId="{906DD0AF-6E5F-294F-ADC4-690DC56D18F3}" type="sibTrans" cxnId="{8D942A3F-C64B-F24C-84E6-863B1491CFFE}">
      <dgm:prSet/>
      <dgm:spPr/>
      <dgm:t>
        <a:bodyPr/>
        <a:lstStyle/>
        <a:p>
          <a:endParaRPr lang="en-GB"/>
        </a:p>
      </dgm:t>
    </dgm:pt>
    <dgm:pt modelId="{8D6C4238-4161-1849-82F2-59A3BFE1CF80}">
      <dgm:prSet phldrT="[Text]" custT="1"/>
      <dgm:spPr>
        <a:solidFill>
          <a:srgbClr val="6BCABA"/>
        </a:solidFill>
      </dgm:spPr>
      <dgm:t>
        <a:bodyPr/>
        <a:lstStyle/>
        <a:p>
          <a:r>
            <a:rPr lang="en-GB" sz="2400">
              <a:solidFill>
                <a:schemeClr val="tx1"/>
              </a:solidFill>
            </a:rPr>
            <a:t>Transactions</a:t>
          </a:r>
          <a:endParaRPr lang="en-GB" sz="3600">
            <a:solidFill>
              <a:schemeClr val="tx1"/>
            </a:solidFill>
          </a:endParaRPr>
        </a:p>
      </dgm:t>
    </dgm:pt>
    <dgm:pt modelId="{C23DF8B7-9782-624C-BEC8-D1DF219AA3DA}" type="parTrans" cxnId="{C52C3EC6-0FFF-894B-9CC5-5CCEE807BC4D}">
      <dgm:prSet/>
      <dgm:spPr/>
      <dgm:t>
        <a:bodyPr/>
        <a:lstStyle/>
        <a:p>
          <a:endParaRPr lang="en-GB"/>
        </a:p>
      </dgm:t>
    </dgm:pt>
    <dgm:pt modelId="{8CCD6396-34BB-CF42-86C5-4227624A30EA}" type="sibTrans" cxnId="{C52C3EC6-0FFF-894B-9CC5-5CCEE807BC4D}">
      <dgm:prSet/>
      <dgm:spPr/>
      <dgm:t>
        <a:bodyPr/>
        <a:lstStyle/>
        <a:p>
          <a:endParaRPr lang="en-GB"/>
        </a:p>
      </dgm:t>
    </dgm:pt>
    <dgm:pt modelId="{28DE6D44-7A62-324E-916C-0724DB5E9723}">
      <dgm:prSet phldrT="[Text]"/>
      <dgm:spPr>
        <a:solidFill>
          <a:srgbClr val="6BCABA">
            <a:alpha val="90000"/>
          </a:srgbClr>
        </a:solidFill>
      </dgm:spPr>
      <dgm:t>
        <a:bodyPr/>
        <a:lstStyle/>
        <a:p>
          <a:r>
            <a:rPr lang="en-GB"/>
            <a:t>Will you handle client money for the client?</a:t>
          </a:r>
        </a:p>
      </dgm:t>
    </dgm:pt>
    <dgm:pt modelId="{52135D09-1003-D342-9AF8-FAEB2FAE1C9F}" type="parTrans" cxnId="{28F29696-30CB-EC49-8F2F-DC2D58340C9F}">
      <dgm:prSet/>
      <dgm:spPr/>
      <dgm:t>
        <a:bodyPr/>
        <a:lstStyle/>
        <a:p>
          <a:endParaRPr lang="en-GB"/>
        </a:p>
      </dgm:t>
    </dgm:pt>
    <dgm:pt modelId="{85228D5B-6DC9-3342-9AB1-270326176C60}" type="sibTrans" cxnId="{28F29696-30CB-EC49-8F2F-DC2D58340C9F}">
      <dgm:prSet/>
      <dgm:spPr/>
      <dgm:t>
        <a:bodyPr/>
        <a:lstStyle/>
        <a:p>
          <a:endParaRPr lang="en-GB"/>
        </a:p>
      </dgm:t>
    </dgm:pt>
    <dgm:pt modelId="{494D07D9-4669-3447-97D8-E756AE21CDA5}">
      <dgm:prSet phldrT="[Text]"/>
      <dgm:spPr>
        <a:solidFill>
          <a:srgbClr val="6BCABA">
            <a:alpha val="90000"/>
          </a:srgbClr>
        </a:solidFill>
      </dgm:spPr>
      <dgm:t>
        <a:bodyPr/>
        <a:lstStyle/>
        <a:p>
          <a:r>
            <a:rPr lang="en-GB"/>
            <a:t>If so, why? Is there a risk of handling proceeds of crime?</a:t>
          </a:r>
        </a:p>
      </dgm:t>
    </dgm:pt>
    <dgm:pt modelId="{B97A7D84-0526-814D-A2A8-D0351B610DF2}" type="parTrans" cxnId="{F5C625EF-99A6-994C-ACC6-F22324971F28}">
      <dgm:prSet/>
      <dgm:spPr/>
      <dgm:t>
        <a:bodyPr/>
        <a:lstStyle/>
        <a:p>
          <a:endParaRPr lang="en-GB"/>
        </a:p>
      </dgm:t>
    </dgm:pt>
    <dgm:pt modelId="{70DB4BE1-4335-CB4A-BDFE-7DD2772488AB}" type="sibTrans" cxnId="{F5C625EF-99A6-994C-ACC6-F22324971F28}">
      <dgm:prSet/>
      <dgm:spPr/>
      <dgm:t>
        <a:bodyPr/>
        <a:lstStyle/>
        <a:p>
          <a:endParaRPr lang="en-GB"/>
        </a:p>
      </dgm:t>
    </dgm:pt>
    <dgm:pt modelId="{2001B4FC-59EC-DA42-9B43-7601633888A9}">
      <dgm:prSet phldrT="[Text]" custT="1"/>
      <dgm:spPr>
        <a:solidFill>
          <a:srgbClr val="6BCABA"/>
        </a:solidFill>
      </dgm:spPr>
      <dgm:t>
        <a:bodyPr/>
        <a:lstStyle/>
        <a:p>
          <a:r>
            <a:rPr lang="en-GB" sz="2400">
              <a:solidFill>
                <a:schemeClr val="tx1"/>
              </a:solidFill>
            </a:rPr>
            <a:t>Delivery</a:t>
          </a:r>
          <a:r>
            <a:rPr lang="en-GB" sz="4400">
              <a:solidFill>
                <a:schemeClr val="tx1"/>
              </a:solidFill>
            </a:rPr>
            <a:t> </a:t>
          </a:r>
        </a:p>
      </dgm:t>
    </dgm:pt>
    <dgm:pt modelId="{B66C04A6-8F27-DB48-8F26-BFDBF561C042}" type="parTrans" cxnId="{C71C6BEA-4F8E-924A-9276-67E8AD9F368D}">
      <dgm:prSet/>
      <dgm:spPr/>
      <dgm:t>
        <a:bodyPr/>
        <a:lstStyle/>
        <a:p>
          <a:endParaRPr lang="en-GB"/>
        </a:p>
      </dgm:t>
    </dgm:pt>
    <dgm:pt modelId="{0D16E555-BDF9-264C-B766-E668A74B98D5}" type="sibTrans" cxnId="{C71C6BEA-4F8E-924A-9276-67E8AD9F368D}">
      <dgm:prSet/>
      <dgm:spPr/>
      <dgm:t>
        <a:bodyPr/>
        <a:lstStyle/>
        <a:p>
          <a:endParaRPr lang="en-GB"/>
        </a:p>
      </dgm:t>
    </dgm:pt>
    <dgm:pt modelId="{CB1AC1CC-85FB-EE44-9868-5DFEDDF16DED}">
      <dgm:prSet phldrT="[Text]"/>
      <dgm:spPr>
        <a:solidFill>
          <a:srgbClr val="6BCABA">
            <a:alpha val="90000"/>
          </a:srgbClr>
        </a:solidFill>
      </dgm:spPr>
      <dgm:t>
        <a:bodyPr/>
        <a:lstStyle/>
        <a:p>
          <a:r>
            <a:rPr lang="en-GB"/>
            <a:t>Have you met/will you meet the client?</a:t>
          </a:r>
        </a:p>
      </dgm:t>
    </dgm:pt>
    <dgm:pt modelId="{1FC9C186-2576-864E-BD8A-C3EDCC7F530A}" type="parTrans" cxnId="{A2E547C3-9F4B-EF4D-9FF1-D893482A26D4}">
      <dgm:prSet/>
      <dgm:spPr/>
      <dgm:t>
        <a:bodyPr/>
        <a:lstStyle/>
        <a:p>
          <a:endParaRPr lang="en-GB"/>
        </a:p>
      </dgm:t>
    </dgm:pt>
    <dgm:pt modelId="{F835E885-63CB-634E-9A84-BEF917ADFC50}" type="sibTrans" cxnId="{A2E547C3-9F4B-EF4D-9FF1-D893482A26D4}">
      <dgm:prSet/>
      <dgm:spPr/>
      <dgm:t>
        <a:bodyPr/>
        <a:lstStyle/>
        <a:p>
          <a:endParaRPr lang="en-GB"/>
        </a:p>
      </dgm:t>
    </dgm:pt>
    <dgm:pt modelId="{2CB096DE-987E-DA4B-8E38-EBE9C9C97338}">
      <dgm:prSet custT="1"/>
      <dgm:spPr>
        <a:solidFill>
          <a:srgbClr val="6BCABA"/>
        </a:solidFill>
      </dgm:spPr>
      <dgm:t>
        <a:bodyPr/>
        <a:lstStyle/>
        <a:p>
          <a:r>
            <a:rPr lang="en-GB" sz="2400">
              <a:solidFill>
                <a:schemeClr val="tx1"/>
              </a:solidFill>
              <a:latin typeface="+mn-lt"/>
            </a:rPr>
            <a:t>Services</a:t>
          </a:r>
          <a:endParaRPr lang="en-GB" sz="3600">
            <a:solidFill>
              <a:schemeClr val="tx1"/>
            </a:solidFill>
            <a:latin typeface="+mn-lt"/>
          </a:endParaRPr>
        </a:p>
      </dgm:t>
    </dgm:pt>
    <dgm:pt modelId="{1F504290-B682-F842-B66E-F27BF290852B}" type="parTrans" cxnId="{DDA709D0-9F28-4340-B8AD-D57921F97194}">
      <dgm:prSet/>
      <dgm:spPr/>
      <dgm:t>
        <a:bodyPr/>
        <a:lstStyle/>
        <a:p>
          <a:endParaRPr lang="en-GB"/>
        </a:p>
      </dgm:t>
    </dgm:pt>
    <dgm:pt modelId="{2442C0BF-82EA-FF46-8574-39C34D60D096}" type="sibTrans" cxnId="{DDA709D0-9F28-4340-B8AD-D57921F97194}">
      <dgm:prSet/>
      <dgm:spPr/>
      <dgm:t>
        <a:bodyPr/>
        <a:lstStyle/>
        <a:p>
          <a:endParaRPr lang="en-GB"/>
        </a:p>
      </dgm:t>
    </dgm:pt>
    <dgm:pt modelId="{586D2C2B-AF63-D141-815C-C9C26376C2F9}">
      <dgm:prSet custT="1"/>
      <dgm:spPr>
        <a:solidFill>
          <a:srgbClr val="6BCABA"/>
        </a:solidFill>
      </dgm:spPr>
      <dgm:t>
        <a:bodyPr/>
        <a:lstStyle/>
        <a:p>
          <a:r>
            <a:rPr lang="en-GB" sz="2400">
              <a:solidFill>
                <a:schemeClr val="tx1"/>
              </a:solidFill>
            </a:rPr>
            <a:t>Geographical</a:t>
          </a:r>
          <a:endParaRPr lang="en-GB" sz="4000">
            <a:solidFill>
              <a:schemeClr val="tx1"/>
            </a:solidFill>
          </a:endParaRPr>
        </a:p>
      </dgm:t>
    </dgm:pt>
    <dgm:pt modelId="{E94EB5EB-514F-4B4C-B271-FF7B8C13D6A9}" type="parTrans" cxnId="{95967D26-6B8A-6741-A4D3-BE064853BD27}">
      <dgm:prSet/>
      <dgm:spPr/>
      <dgm:t>
        <a:bodyPr/>
        <a:lstStyle/>
        <a:p>
          <a:endParaRPr lang="en-GB"/>
        </a:p>
      </dgm:t>
    </dgm:pt>
    <dgm:pt modelId="{A8C3CDDD-C2E5-BB43-B86F-41DC80CB8E77}" type="sibTrans" cxnId="{95967D26-6B8A-6741-A4D3-BE064853BD27}">
      <dgm:prSet/>
      <dgm:spPr/>
      <dgm:t>
        <a:bodyPr/>
        <a:lstStyle/>
        <a:p>
          <a:endParaRPr lang="en-GB"/>
        </a:p>
      </dgm:t>
    </dgm:pt>
    <dgm:pt modelId="{024C3310-1410-6C4D-B51F-054549F318E6}">
      <dgm:prSet/>
      <dgm:spPr>
        <a:solidFill>
          <a:srgbClr val="6BCABA">
            <a:alpha val="90000"/>
          </a:srgbClr>
        </a:solidFill>
      </dgm:spPr>
      <dgm:t>
        <a:bodyPr/>
        <a:lstStyle/>
        <a:p>
          <a:r>
            <a:rPr lang="en-GB"/>
            <a:t>Payroll/probate/company formation </a:t>
          </a:r>
        </a:p>
      </dgm:t>
    </dgm:pt>
    <dgm:pt modelId="{581488E2-2B95-6340-A801-0B0EA4547B8C}" type="parTrans" cxnId="{4B0DAAFE-136F-4A49-97B6-69B721C34EAB}">
      <dgm:prSet/>
      <dgm:spPr/>
      <dgm:t>
        <a:bodyPr/>
        <a:lstStyle/>
        <a:p>
          <a:endParaRPr lang="en-GB"/>
        </a:p>
      </dgm:t>
    </dgm:pt>
    <dgm:pt modelId="{6F0BB829-9F3E-A648-9C61-238C3BD849A5}" type="sibTrans" cxnId="{4B0DAAFE-136F-4A49-97B6-69B721C34EAB}">
      <dgm:prSet/>
      <dgm:spPr/>
      <dgm:t>
        <a:bodyPr/>
        <a:lstStyle/>
        <a:p>
          <a:endParaRPr lang="en-GB"/>
        </a:p>
      </dgm:t>
    </dgm:pt>
    <dgm:pt modelId="{B78762A8-C31F-AF44-8DFF-4ACF0039B08E}">
      <dgm:prSet/>
      <dgm:spPr>
        <a:solidFill>
          <a:srgbClr val="6BCABA">
            <a:alpha val="90000"/>
          </a:srgbClr>
        </a:solidFill>
      </dgm:spPr>
      <dgm:t>
        <a:bodyPr/>
        <a:lstStyle/>
        <a:p>
          <a:pPr rtl="0"/>
          <a:r>
            <a:rPr lang="en-GB" dirty="0"/>
            <a:t>Check if </a:t>
          </a:r>
          <a:r>
            <a:rPr lang="en-GB" dirty="0">
              <a:hlinkClick xmlns:r="http://schemas.openxmlformats.org/officeDocument/2006/relationships" r:id="" action="ppaction://noaction"/>
            </a:rPr>
            <a:t>high risk third country.</a:t>
          </a:r>
          <a:r>
            <a:rPr lang="en-GB" dirty="0">
              <a:latin typeface="Arial" panose="020B0604020202020204"/>
            </a:rPr>
            <a:t> </a:t>
          </a:r>
          <a:endParaRPr lang="en-GB" dirty="0"/>
        </a:p>
      </dgm:t>
    </dgm:pt>
    <dgm:pt modelId="{80796D1C-38FC-AC42-8CAF-B3BA0A4B951F}" type="parTrans" cxnId="{F162748C-E174-5443-9C73-D85F8773187B}">
      <dgm:prSet/>
      <dgm:spPr/>
      <dgm:t>
        <a:bodyPr/>
        <a:lstStyle/>
        <a:p>
          <a:endParaRPr lang="en-GB"/>
        </a:p>
      </dgm:t>
    </dgm:pt>
    <dgm:pt modelId="{CFDACFFE-A894-7B4A-B587-1A7677AAB9FD}" type="sibTrans" cxnId="{F162748C-E174-5443-9C73-D85F8773187B}">
      <dgm:prSet/>
      <dgm:spPr/>
      <dgm:t>
        <a:bodyPr/>
        <a:lstStyle/>
        <a:p>
          <a:endParaRPr lang="en-GB"/>
        </a:p>
      </dgm:t>
    </dgm:pt>
    <dgm:pt modelId="{DB3A95AF-87B5-1E49-9978-8A1A4D885009}">
      <dgm:prSet/>
      <dgm:spPr>
        <a:solidFill>
          <a:srgbClr val="6BCABA">
            <a:alpha val="90000"/>
          </a:srgbClr>
        </a:solidFill>
      </dgm:spPr>
      <dgm:t>
        <a:bodyPr/>
        <a:lstStyle/>
        <a:p>
          <a:r>
            <a:rPr lang="en-GB"/>
            <a:t>Are they local to your firm? If not, why did they choose you?</a:t>
          </a:r>
        </a:p>
      </dgm:t>
    </dgm:pt>
    <dgm:pt modelId="{2F398585-EE29-7341-9129-08CE2CD83AD6}" type="parTrans" cxnId="{047EBA53-941F-2C40-917D-DD0D3739FAE5}">
      <dgm:prSet/>
      <dgm:spPr/>
      <dgm:t>
        <a:bodyPr/>
        <a:lstStyle/>
        <a:p>
          <a:endParaRPr lang="en-GB"/>
        </a:p>
      </dgm:t>
    </dgm:pt>
    <dgm:pt modelId="{11953707-8D7C-CA4C-89CE-51A0BF1D612E}" type="sibTrans" cxnId="{047EBA53-941F-2C40-917D-DD0D3739FAE5}">
      <dgm:prSet/>
      <dgm:spPr/>
      <dgm:t>
        <a:bodyPr/>
        <a:lstStyle/>
        <a:p>
          <a:endParaRPr lang="en-GB"/>
        </a:p>
      </dgm:t>
    </dgm:pt>
    <dgm:pt modelId="{F9E0323C-EDB0-A343-9B06-B968A478674F}" type="pres">
      <dgm:prSet presAssocID="{0972099A-50F1-504A-810F-9361733ED4BB}" presName="Name0" presStyleCnt="0">
        <dgm:presLayoutVars>
          <dgm:dir/>
          <dgm:animLvl val="lvl"/>
          <dgm:resizeHandles val="exact"/>
        </dgm:presLayoutVars>
      </dgm:prSet>
      <dgm:spPr/>
    </dgm:pt>
    <dgm:pt modelId="{FB654FB3-9AE7-0046-8F3D-899F322703CC}" type="pres">
      <dgm:prSet presAssocID="{BD09AAC3-80EE-9A4D-8B91-A26E7915BB4B}" presName="linNode" presStyleCnt="0"/>
      <dgm:spPr/>
    </dgm:pt>
    <dgm:pt modelId="{0CAF74AD-894F-3147-BC18-057CCB3A78B5}" type="pres">
      <dgm:prSet presAssocID="{BD09AAC3-80EE-9A4D-8B91-A26E7915BB4B}" presName="parentText" presStyleLbl="node1" presStyleIdx="0" presStyleCnt="5">
        <dgm:presLayoutVars>
          <dgm:chMax val="1"/>
          <dgm:bulletEnabled val="1"/>
        </dgm:presLayoutVars>
      </dgm:prSet>
      <dgm:spPr/>
    </dgm:pt>
    <dgm:pt modelId="{BB9512F9-796B-F640-B198-6D259411D7F3}" type="pres">
      <dgm:prSet presAssocID="{BD09AAC3-80EE-9A4D-8B91-A26E7915BB4B}" presName="descendantText" presStyleLbl="alignAccFollowNode1" presStyleIdx="0" presStyleCnt="5">
        <dgm:presLayoutVars>
          <dgm:bulletEnabled val="1"/>
        </dgm:presLayoutVars>
      </dgm:prSet>
      <dgm:spPr/>
    </dgm:pt>
    <dgm:pt modelId="{F5344824-CE07-1D4D-8C4D-87DA7B427C17}" type="pres">
      <dgm:prSet presAssocID="{F466AFD1-5596-7345-BB97-5025FBB3D0B9}" presName="sp" presStyleCnt="0"/>
      <dgm:spPr/>
    </dgm:pt>
    <dgm:pt modelId="{1965A7CC-C237-2842-8106-4AAD9E7D7CCD}" type="pres">
      <dgm:prSet presAssocID="{2CB096DE-987E-DA4B-8E38-EBE9C9C97338}" presName="linNode" presStyleCnt="0"/>
      <dgm:spPr/>
    </dgm:pt>
    <dgm:pt modelId="{C0AC569B-6EE2-7649-99A8-9410406B53DD}" type="pres">
      <dgm:prSet presAssocID="{2CB096DE-987E-DA4B-8E38-EBE9C9C97338}" presName="parentText" presStyleLbl="node1" presStyleIdx="1" presStyleCnt="5">
        <dgm:presLayoutVars>
          <dgm:chMax val="1"/>
          <dgm:bulletEnabled val="1"/>
        </dgm:presLayoutVars>
      </dgm:prSet>
      <dgm:spPr/>
    </dgm:pt>
    <dgm:pt modelId="{4008BD7A-F456-D743-B089-7743D0DECAD8}" type="pres">
      <dgm:prSet presAssocID="{2CB096DE-987E-DA4B-8E38-EBE9C9C97338}" presName="descendantText" presStyleLbl="alignAccFollowNode1" presStyleIdx="1" presStyleCnt="5">
        <dgm:presLayoutVars>
          <dgm:bulletEnabled val="1"/>
        </dgm:presLayoutVars>
      </dgm:prSet>
      <dgm:spPr/>
    </dgm:pt>
    <dgm:pt modelId="{F828BF45-236D-B743-AE0E-D9DA257576A9}" type="pres">
      <dgm:prSet presAssocID="{2442C0BF-82EA-FF46-8574-39C34D60D096}" presName="sp" presStyleCnt="0"/>
      <dgm:spPr/>
    </dgm:pt>
    <dgm:pt modelId="{9B74FB83-A34F-4D4E-A2E7-39A88C6DB711}" type="pres">
      <dgm:prSet presAssocID="{586D2C2B-AF63-D141-815C-C9C26376C2F9}" presName="linNode" presStyleCnt="0"/>
      <dgm:spPr/>
    </dgm:pt>
    <dgm:pt modelId="{71DC1CCA-DE74-5445-A56C-28D5F08FB13A}" type="pres">
      <dgm:prSet presAssocID="{586D2C2B-AF63-D141-815C-C9C26376C2F9}" presName="parentText" presStyleLbl="node1" presStyleIdx="2" presStyleCnt="5">
        <dgm:presLayoutVars>
          <dgm:chMax val="1"/>
          <dgm:bulletEnabled val="1"/>
        </dgm:presLayoutVars>
      </dgm:prSet>
      <dgm:spPr/>
    </dgm:pt>
    <dgm:pt modelId="{486CDF15-C52D-B044-B2BA-9098C0C80F66}" type="pres">
      <dgm:prSet presAssocID="{586D2C2B-AF63-D141-815C-C9C26376C2F9}" presName="descendantText" presStyleLbl="alignAccFollowNode1" presStyleIdx="2" presStyleCnt="5">
        <dgm:presLayoutVars>
          <dgm:bulletEnabled val="1"/>
        </dgm:presLayoutVars>
      </dgm:prSet>
      <dgm:spPr/>
    </dgm:pt>
    <dgm:pt modelId="{F9A409BE-5DA6-E545-960F-125A1C4BFC65}" type="pres">
      <dgm:prSet presAssocID="{A8C3CDDD-C2E5-BB43-B86F-41DC80CB8E77}" presName="sp" presStyleCnt="0"/>
      <dgm:spPr/>
    </dgm:pt>
    <dgm:pt modelId="{0285803E-E0B5-8145-9275-64DD4F138E57}" type="pres">
      <dgm:prSet presAssocID="{8D6C4238-4161-1849-82F2-59A3BFE1CF80}" presName="linNode" presStyleCnt="0"/>
      <dgm:spPr/>
    </dgm:pt>
    <dgm:pt modelId="{2CADF40E-40D8-1040-9141-5E5AAA08AD5A}" type="pres">
      <dgm:prSet presAssocID="{8D6C4238-4161-1849-82F2-59A3BFE1CF80}" presName="parentText" presStyleLbl="node1" presStyleIdx="3" presStyleCnt="5">
        <dgm:presLayoutVars>
          <dgm:chMax val="1"/>
          <dgm:bulletEnabled val="1"/>
        </dgm:presLayoutVars>
      </dgm:prSet>
      <dgm:spPr/>
    </dgm:pt>
    <dgm:pt modelId="{8BF9520E-973F-2841-B962-A1BC58EA3B81}" type="pres">
      <dgm:prSet presAssocID="{8D6C4238-4161-1849-82F2-59A3BFE1CF80}" presName="descendantText" presStyleLbl="alignAccFollowNode1" presStyleIdx="3" presStyleCnt="5">
        <dgm:presLayoutVars>
          <dgm:bulletEnabled val="1"/>
        </dgm:presLayoutVars>
      </dgm:prSet>
      <dgm:spPr/>
    </dgm:pt>
    <dgm:pt modelId="{12AEF768-A9C3-9F45-A6E2-6E1E0B244468}" type="pres">
      <dgm:prSet presAssocID="{8CCD6396-34BB-CF42-86C5-4227624A30EA}" presName="sp" presStyleCnt="0"/>
      <dgm:spPr/>
    </dgm:pt>
    <dgm:pt modelId="{D9BCD20E-2BE3-FD43-8820-544F3D7E8D25}" type="pres">
      <dgm:prSet presAssocID="{2001B4FC-59EC-DA42-9B43-7601633888A9}" presName="linNode" presStyleCnt="0"/>
      <dgm:spPr/>
    </dgm:pt>
    <dgm:pt modelId="{0E145202-CE3B-3745-8C80-4264CF48731C}" type="pres">
      <dgm:prSet presAssocID="{2001B4FC-59EC-DA42-9B43-7601633888A9}" presName="parentText" presStyleLbl="node1" presStyleIdx="4" presStyleCnt="5">
        <dgm:presLayoutVars>
          <dgm:chMax val="1"/>
          <dgm:bulletEnabled val="1"/>
        </dgm:presLayoutVars>
      </dgm:prSet>
      <dgm:spPr/>
    </dgm:pt>
    <dgm:pt modelId="{84749A3E-8EA9-CD42-B894-041CD1292214}" type="pres">
      <dgm:prSet presAssocID="{2001B4FC-59EC-DA42-9B43-7601633888A9}" presName="descendantText" presStyleLbl="alignAccFollowNode1" presStyleIdx="4" presStyleCnt="5">
        <dgm:presLayoutVars>
          <dgm:bulletEnabled val="1"/>
        </dgm:presLayoutVars>
      </dgm:prSet>
      <dgm:spPr/>
    </dgm:pt>
  </dgm:ptLst>
  <dgm:cxnLst>
    <dgm:cxn modelId="{DFAF8D04-AD1B-0242-B2AE-704116E624B6}" type="presOf" srcId="{CB1AC1CC-85FB-EE44-9868-5DFEDDF16DED}" destId="{84749A3E-8EA9-CD42-B894-041CD1292214}" srcOrd="0" destOrd="0" presId="urn:microsoft.com/office/officeart/2005/8/layout/vList5"/>
    <dgm:cxn modelId="{E956F108-AD91-E242-AD13-F2F0740FF19B}" type="presOf" srcId="{494D07D9-4669-3447-97D8-E756AE21CDA5}" destId="{8BF9520E-973F-2841-B962-A1BC58EA3B81}" srcOrd="0" destOrd="1" presId="urn:microsoft.com/office/officeart/2005/8/layout/vList5"/>
    <dgm:cxn modelId="{44CD280D-65CF-4A4B-A433-ACDB24B147EC}" type="presOf" srcId="{0972099A-50F1-504A-810F-9361733ED4BB}" destId="{F9E0323C-EDB0-A343-9B06-B968A478674F}" srcOrd="0" destOrd="0" presId="urn:microsoft.com/office/officeart/2005/8/layout/vList5"/>
    <dgm:cxn modelId="{95967D26-6B8A-6741-A4D3-BE064853BD27}" srcId="{0972099A-50F1-504A-810F-9361733ED4BB}" destId="{586D2C2B-AF63-D141-815C-C9C26376C2F9}" srcOrd="2" destOrd="0" parTransId="{E94EB5EB-514F-4B4C-B271-FF7B8C13D6A9}" sibTransId="{A8C3CDDD-C2E5-BB43-B86F-41DC80CB8E77}"/>
    <dgm:cxn modelId="{E636992B-A55A-864B-8D25-7DAAA4542E69}" type="presOf" srcId="{DB3A95AF-87B5-1E49-9978-8A1A4D885009}" destId="{486CDF15-C52D-B044-B2BA-9098C0C80F66}" srcOrd="0" destOrd="1" presId="urn:microsoft.com/office/officeart/2005/8/layout/vList5"/>
    <dgm:cxn modelId="{B377EE3E-92B1-2546-B402-C623339998A6}" srcId="{0972099A-50F1-504A-810F-9361733ED4BB}" destId="{BD09AAC3-80EE-9A4D-8B91-A26E7915BB4B}" srcOrd="0" destOrd="0" parTransId="{65AD0713-AF31-3240-BAE3-C0106914B7B9}" sibTransId="{F466AFD1-5596-7345-BB97-5025FBB3D0B9}"/>
    <dgm:cxn modelId="{8D942A3F-C64B-F24C-84E6-863B1491CFFE}" srcId="{BD09AAC3-80EE-9A4D-8B91-A26E7915BB4B}" destId="{273B2FAD-5306-E841-B683-E9667204FC2A}" srcOrd="0" destOrd="0" parTransId="{4E6F2BFC-0EDC-3244-9CDD-C30AE5C683F3}" sibTransId="{906DD0AF-6E5F-294F-ADC4-690DC56D18F3}"/>
    <dgm:cxn modelId="{44C48A4F-591D-5446-87D9-BB887EE13B04}" type="presOf" srcId="{586D2C2B-AF63-D141-815C-C9C26376C2F9}" destId="{71DC1CCA-DE74-5445-A56C-28D5F08FB13A}" srcOrd="0" destOrd="0" presId="urn:microsoft.com/office/officeart/2005/8/layout/vList5"/>
    <dgm:cxn modelId="{047EBA53-941F-2C40-917D-DD0D3739FAE5}" srcId="{586D2C2B-AF63-D141-815C-C9C26376C2F9}" destId="{DB3A95AF-87B5-1E49-9978-8A1A4D885009}" srcOrd="1" destOrd="0" parTransId="{2F398585-EE29-7341-9129-08CE2CD83AD6}" sibTransId="{11953707-8D7C-CA4C-89CE-51A0BF1D612E}"/>
    <dgm:cxn modelId="{EC6C7B57-EAE1-E645-95F3-52D98B49DD01}" type="presOf" srcId="{2CB096DE-987E-DA4B-8E38-EBE9C9C97338}" destId="{C0AC569B-6EE2-7649-99A8-9410406B53DD}" srcOrd="0" destOrd="0" presId="urn:microsoft.com/office/officeart/2005/8/layout/vList5"/>
    <dgm:cxn modelId="{D75AD781-5419-7342-BF50-5DE2FAE9682B}" type="presOf" srcId="{8D6C4238-4161-1849-82F2-59A3BFE1CF80}" destId="{2CADF40E-40D8-1040-9141-5E5AAA08AD5A}" srcOrd="0" destOrd="0" presId="urn:microsoft.com/office/officeart/2005/8/layout/vList5"/>
    <dgm:cxn modelId="{20890C83-9720-1B45-9AFA-01BCBAB53931}" type="presOf" srcId="{024C3310-1410-6C4D-B51F-054549F318E6}" destId="{4008BD7A-F456-D743-B089-7743D0DECAD8}" srcOrd="0" destOrd="0" presId="urn:microsoft.com/office/officeart/2005/8/layout/vList5"/>
    <dgm:cxn modelId="{81B98385-9E37-E648-8DE6-450E2F416C62}" type="presOf" srcId="{BD09AAC3-80EE-9A4D-8B91-A26E7915BB4B}" destId="{0CAF74AD-894F-3147-BC18-057CCB3A78B5}" srcOrd="0" destOrd="0" presId="urn:microsoft.com/office/officeart/2005/8/layout/vList5"/>
    <dgm:cxn modelId="{F162748C-E174-5443-9C73-D85F8773187B}" srcId="{586D2C2B-AF63-D141-815C-C9C26376C2F9}" destId="{B78762A8-C31F-AF44-8DFF-4ACF0039B08E}" srcOrd="0" destOrd="0" parTransId="{80796D1C-38FC-AC42-8CAF-B3BA0A4B951F}" sibTransId="{CFDACFFE-A894-7B4A-B587-1A7677AAB9FD}"/>
    <dgm:cxn modelId="{7005A391-D5EC-954A-9ECE-E19E919519E6}" type="presOf" srcId="{2001B4FC-59EC-DA42-9B43-7601633888A9}" destId="{0E145202-CE3B-3745-8C80-4264CF48731C}" srcOrd="0" destOrd="0" presId="urn:microsoft.com/office/officeart/2005/8/layout/vList5"/>
    <dgm:cxn modelId="{28F29696-30CB-EC49-8F2F-DC2D58340C9F}" srcId="{8D6C4238-4161-1849-82F2-59A3BFE1CF80}" destId="{28DE6D44-7A62-324E-916C-0724DB5E9723}" srcOrd="0" destOrd="0" parTransId="{52135D09-1003-D342-9AF8-FAEB2FAE1C9F}" sibTransId="{85228D5B-6DC9-3342-9AB1-270326176C60}"/>
    <dgm:cxn modelId="{67040CBD-F48D-484B-9F30-26F4207F5E42}" type="presOf" srcId="{28DE6D44-7A62-324E-916C-0724DB5E9723}" destId="{8BF9520E-973F-2841-B962-A1BC58EA3B81}" srcOrd="0" destOrd="0" presId="urn:microsoft.com/office/officeart/2005/8/layout/vList5"/>
    <dgm:cxn modelId="{A2E547C3-9F4B-EF4D-9FF1-D893482A26D4}" srcId="{2001B4FC-59EC-DA42-9B43-7601633888A9}" destId="{CB1AC1CC-85FB-EE44-9868-5DFEDDF16DED}" srcOrd="0" destOrd="0" parTransId="{1FC9C186-2576-864E-BD8A-C3EDCC7F530A}" sibTransId="{F835E885-63CB-634E-9A84-BEF917ADFC50}"/>
    <dgm:cxn modelId="{C52C3EC6-0FFF-894B-9CC5-5CCEE807BC4D}" srcId="{0972099A-50F1-504A-810F-9361733ED4BB}" destId="{8D6C4238-4161-1849-82F2-59A3BFE1CF80}" srcOrd="3" destOrd="0" parTransId="{C23DF8B7-9782-624C-BEC8-D1DF219AA3DA}" sibTransId="{8CCD6396-34BB-CF42-86C5-4227624A30EA}"/>
    <dgm:cxn modelId="{DDA709D0-9F28-4340-B8AD-D57921F97194}" srcId="{0972099A-50F1-504A-810F-9361733ED4BB}" destId="{2CB096DE-987E-DA4B-8E38-EBE9C9C97338}" srcOrd="1" destOrd="0" parTransId="{1F504290-B682-F842-B66E-F27BF290852B}" sibTransId="{2442C0BF-82EA-FF46-8574-39C34D60D096}"/>
    <dgm:cxn modelId="{848086D2-07EE-BB46-8076-4EB342F7D857}" type="presOf" srcId="{273B2FAD-5306-E841-B683-E9667204FC2A}" destId="{BB9512F9-796B-F640-B198-6D259411D7F3}" srcOrd="0" destOrd="0" presId="urn:microsoft.com/office/officeart/2005/8/layout/vList5"/>
    <dgm:cxn modelId="{C71C6BEA-4F8E-924A-9276-67E8AD9F368D}" srcId="{0972099A-50F1-504A-810F-9361733ED4BB}" destId="{2001B4FC-59EC-DA42-9B43-7601633888A9}" srcOrd="4" destOrd="0" parTransId="{B66C04A6-8F27-DB48-8F26-BFDBF561C042}" sibTransId="{0D16E555-BDF9-264C-B766-E668A74B98D5}"/>
    <dgm:cxn modelId="{F5C625EF-99A6-994C-ACC6-F22324971F28}" srcId="{8D6C4238-4161-1849-82F2-59A3BFE1CF80}" destId="{494D07D9-4669-3447-97D8-E756AE21CDA5}" srcOrd="1" destOrd="0" parTransId="{B97A7D84-0526-814D-A2A8-D0351B610DF2}" sibTransId="{70DB4BE1-4335-CB4A-BDFE-7DD2772488AB}"/>
    <dgm:cxn modelId="{113E3DF5-42E3-5A40-AE89-AA9BE3EED2CD}" type="presOf" srcId="{B78762A8-C31F-AF44-8DFF-4ACF0039B08E}" destId="{486CDF15-C52D-B044-B2BA-9098C0C80F66}" srcOrd="0" destOrd="0" presId="urn:microsoft.com/office/officeart/2005/8/layout/vList5"/>
    <dgm:cxn modelId="{4B0DAAFE-136F-4A49-97B6-69B721C34EAB}" srcId="{2CB096DE-987E-DA4B-8E38-EBE9C9C97338}" destId="{024C3310-1410-6C4D-B51F-054549F318E6}" srcOrd="0" destOrd="0" parTransId="{581488E2-2B95-6340-A801-0B0EA4547B8C}" sibTransId="{6F0BB829-9F3E-A648-9C61-238C3BD849A5}"/>
    <dgm:cxn modelId="{C0768F1B-8E58-8E45-AB4B-A2B89A33475B}" type="presParOf" srcId="{F9E0323C-EDB0-A343-9B06-B968A478674F}" destId="{FB654FB3-9AE7-0046-8F3D-899F322703CC}" srcOrd="0" destOrd="0" presId="urn:microsoft.com/office/officeart/2005/8/layout/vList5"/>
    <dgm:cxn modelId="{31892768-B36A-3848-8009-11A47C083DC2}" type="presParOf" srcId="{FB654FB3-9AE7-0046-8F3D-899F322703CC}" destId="{0CAF74AD-894F-3147-BC18-057CCB3A78B5}" srcOrd="0" destOrd="0" presId="urn:microsoft.com/office/officeart/2005/8/layout/vList5"/>
    <dgm:cxn modelId="{7DEF7276-04B5-5443-B4DA-F6E60CD4D2DD}" type="presParOf" srcId="{FB654FB3-9AE7-0046-8F3D-899F322703CC}" destId="{BB9512F9-796B-F640-B198-6D259411D7F3}" srcOrd="1" destOrd="0" presId="urn:microsoft.com/office/officeart/2005/8/layout/vList5"/>
    <dgm:cxn modelId="{B6AD5410-9B7D-AB49-B4BD-4A51F0B57590}" type="presParOf" srcId="{F9E0323C-EDB0-A343-9B06-B968A478674F}" destId="{F5344824-CE07-1D4D-8C4D-87DA7B427C17}" srcOrd="1" destOrd="0" presId="urn:microsoft.com/office/officeart/2005/8/layout/vList5"/>
    <dgm:cxn modelId="{E6F497F3-9E00-3B43-BD0B-BDA6EEF1ADD1}" type="presParOf" srcId="{F9E0323C-EDB0-A343-9B06-B968A478674F}" destId="{1965A7CC-C237-2842-8106-4AAD9E7D7CCD}" srcOrd="2" destOrd="0" presId="urn:microsoft.com/office/officeart/2005/8/layout/vList5"/>
    <dgm:cxn modelId="{46267E84-8E6D-9B41-866A-8150DABA10C1}" type="presParOf" srcId="{1965A7CC-C237-2842-8106-4AAD9E7D7CCD}" destId="{C0AC569B-6EE2-7649-99A8-9410406B53DD}" srcOrd="0" destOrd="0" presId="urn:microsoft.com/office/officeart/2005/8/layout/vList5"/>
    <dgm:cxn modelId="{E5D9E198-E14D-BF4A-BA09-3D6FA31300D5}" type="presParOf" srcId="{1965A7CC-C237-2842-8106-4AAD9E7D7CCD}" destId="{4008BD7A-F456-D743-B089-7743D0DECAD8}" srcOrd="1" destOrd="0" presId="urn:microsoft.com/office/officeart/2005/8/layout/vList5"/>
    <dgm:cxn modelId="{CAD17F3B-414E-6B44-B4B8-AF4CAF753EFC}" type="presParOf" srcId="{F9E0323C-EDB0-A343-9B06-B968A478674F}" destId="{F828BF45-236D-B743-AE0E-D9DA257576A9}" srcOrd="3" destOrd="0" presId="urn:microsoft.com/office/officeart/2005/8/layout/vList5"/>
    <dgm:cxn modelId="{D03C7221-B025-2D49-AA35-9BA78A739931}" type="presParOf" srcId="{F9E0323C-EDB0-A343-9B06-B968A478674F}" destId="{9B74FB83-A34F-4D4E-A2E7-39A88C6DB711}" srcOrd="4" destOrd="0" presId="urn:microsoft.com/office/officeart/2005/8/layout/vList5"/>
    <dgm:cxn modelId="{DBBE183E-0811-CB49-8B04-E817EC492ECA}" type="presParOf" srcId="{9B74FB83-A34F-4D4E-A2E7-39A88C6DB711}" destId="{71DC1CCA-DE74-5445-A56C-28D5F08FB13A}" srcOrd="0" destOrd="0" presId="urn:microsoft.com/office/officeart/2005/8/layout/vList5"/>
    <dgm:cxn modelId="{DF9DFC87-A4AF-B64D-B49D-A84FCCAA08DF}" type="presParOf" srcId="{9B74FB83-A34F-4D4E-A2E7-39A88C6DB711}" destId="{486CDF15-C52D-B044-B2BA-9098C0C80F66}" srcOrd="1" destOrd="0" presId="urn:microsoft.com/office/officeart/2005/8/layout/vList5"/>
    <dgm:cxn modelId="{6458997E-DF7F-B044-B6ED-E22F9864365D}" type="presParOf" srcId="{F9E0323C-EDB0-A343-9B06-B968A478674F}" destId="{F9A409BE-5DA6-E545-960F-125A1C4BFC65}" srcOrd="5" destOrd="0" presId="urn:microsoft.com/office/officeart/2005/8/layout/vList5"/>
    <dgm:cxn modelId="{139A53DA-97C3-B346-B713-5CDDABB4F978}" type="presParOf" srcId="{F9E0323C-EDB0-A343-9B06-B968A478674F}" destId="{0285803E-E0B5-8145-9275-64DD4F138E57}" srcOrd="6" destOrd="0" presId="urn:microsoft.com/office/officeart/2005/8/layout/vList5"/>
    <dgm:cxn modelId="{CBC543A2-C2AD-2743-A141-9814E4F04FE1}" type="presParOf" srcId="{0285803E-E0B5-8145-9275-64DD4F138E57}" destId="{2CADF40E-40D8-1040-9141-5E5AAA08AD5A}" srcOrd="0" destOrd="0" presId="urn:microsoft.com/office/officeart/2005/8/layout/vList5"/>
    <dgm:cxn modelId="{764302BF-8946-D849-9693-68BAF227F60D}" type="presParOf" srcId="{0285803E-E0B5-8145-9275-64DD4F138E57}" destId="{8BF9520E-973F-2841-B962-A1BC58EA3B81}" srcOrd="1" destOrd="0" presId="urn:microsoft.com/office/officeart/2005/8/layout/vList5"/>
    <dgm:cxn modelId="{68E7AD1B-1BEC-9048-808C-C13147E022EF}" type="presParOf" srcId="{F9E0323C-EDB0-A343-9B06-B968A478674F}" destId="{12AEF768-A9C3-9F45-A6E2-6E1E0B244468}" srcOrd="7" destOrd="0" presId="urn:microsoft.com/office/officeart/2005/8/layout/vList5"/>
    <dgm:cxn modelId="{23FC5F45-42F4-0740-980B-08108DFD7F5F}" type="presParOf" srcId="{F9E0323C-EDB0-A343-9B06-B968A478674F}" destId="{D9BCD20E-2BE3-FD43-8820-544F3D7E8D25}" srcOrd="8" destOrd="0" presId="urn:microsoft.com/office/officeart/2005/8/layout/vList5"/>
    <dgm:cxn modelId="{16DE1F5B-5D6E-C647-A468-FB5E56C94B31}" type="presParOf" srcId="{D9BCD20E-2BE3-FD43-8820-544F3D7E8D25}" destId="{0E145202-CE3B-3745-8C80-4264CF48731C}" srcOrd="0" destOrd="0" presId="urn:microsoft.com/office/officeart/2005/8/layout/vList5"/>
    <dgm:cxn modelId="{C03EB2E2-35FF-5740-AEF5-7864AEEE459A}" type="presParOf" srcId="{D9BCD20E-2BE3-FD43-8820-544F3D7E8D25}" destId="{84749A3E-8EA9-CD42-B894-041CD1292214}" srcOrd="1" destOrd="0" presId="urn:microsoft.com/office/officeart/2005/8/layout/vList5"/>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72099A-50F1-504A-810F-9361733ED4BB}" type="doc">
      <dgm:prSet loTypeId="urn:microsoft.com/office/officeart/2005/8/layout/vList5" loCatId="" qsTypeId="urn:microsoft.com/office/officeart/2005/8/quickstyle/simple1" qsCatId="simple" csTypeId="urn:microsoft.com/office/officeart/2005/8/colors/accent1_2" csCatId="accent1" phldr="1"/>
      <dgm:spPr/>
      <dgm:t>
        <a:bodyPr/>
        <a:lstStyle/>
        <a:p>
          <a:endParaRPr lang="en-GB"/>
        </a:p>
      </dgm:t>
    </dgm:pt>
    <dgm:pt modelId="{BD09AAC3-80EE-9A4D-8B91-A26E7915BB4B}">
      <dgm:prSet phldrT="[Text]" custT="1"/>
      <dgm:spPr>
        <a:solidFill>
          <a:srgbClr val="6BCABA"/>
        </a:solidFill>
      </dgm:spPr>
      <dgm:t>
        <a:bodyPr/>
        <a:lstStyle/>
        <a:p>
          <a:r>
            <a:rPr lang="en-GB" sz="2800"/>
            <a:t>Client</a:t>
          </a:r>
          <a:endParaRPr lang="en-GB" sz="3200"/>
        </a:p>
      </dgm:t>
    </dgm:pt>
    <dgm:pt modelId="{65AD0713-AF31-3240-BAE3-C0106914B7B9}" type="parTrans" cxnId="{B377EE3E-92B1-2546-B402-C623339998A6}">
      <dgm:prSet/>
      <dgm:spPr/>
      <dgm:t>
        <a:bodyPr/>
        <a:lstStyle/>
        <a:p>
          <a:endParaRPr lang="en-GB"/>
        </a:p>
      </dgm:t>
    </dgm:pt>
    <dgm:pt modelId="{F466AFD1-5596-7345-BB97-5025FBB3D0B9}" type="sibTrans" cxnId="{B377EE3E-92B1-2546-B402-C623339998A6}">
      <dgm:prSet/>
      <dgm:spPr/>
      <dgm:t>
        <a:bodyPr/>
        <a:lstStyle/>
        <a:p>
          <a:endParaRPr lang="en-GB"/>
        </a:p>
      </dgm:t>
    </dgm:pt>
    <dgm:pt modelId="{273B2FAD-5306-E841-B683-E9667204FC2A}">
      <dgm:prSet phldrT="[Text]" custT="1"/>
      <dgm:spPr>
        <a:solidFill>
          <a:srgbClr val="6BCABA">
            <a:alpha val="90000"/>
          </a:srgbClr>
        </a:solidFill>
      </dgm:spPr>
      <dgm:t>
        <a:bodyPr/>
        <a:lstStyle/>
        <a:p>
          <a:pPr rtl="0"/>
          <a:r>
            <a:rPr lang="en-GB" sz="1400" dirty="0"/>
            <a:t>Carpenter; self-employed; not a PEP; sources of wealth are the business income only; and no evidence of living beyond his means.</a:t>
          </a:r>
          <a:r>
            <a:rPr lang="en-GB" sz="1400" dirty="0">
              <a:latin typeface="Arial" panose="020B0604020202020204"/>
            </a:rPr>
            <a:t> </a:t>
          </a:r>
          <a:endParaRPr lang="en-GB" sz="1400" dirty="0"/>
        </a:p>
      </dgm:t>
    </dgm:pt>
    <dgm:pt modelId="{4E6F2BFC-0EDC-3244-9CDD-C30AE5C683F3}" type="parTrans" cxnId="{8D942A3F-C64B-F24C-84E6-863B1491CFFE}">
      <dgm:prSet/>
      <dgm:spPr/>
      <dgm:t>
        <a:bodyPr/>
        <a:lstStyle/>
        <a:p>
          <a:endParaRPr lang="en-GB"/>
        </a:p>
      </dgm:t>
    </dgm:pt>
    <dgm:pt modelId="{906DD0AF-6E5F-294F-ADC4-690DC56D18F3}" type="sibTrans" cxnId="{8D942A3F-C64B-F24C-84E6-863B1491CFFE}">
      <dgm:prSet/>
      <dgm:spPr/>
      <dgm:t>
        <a:bodyPr/>
        <a:lstStyle/>
        <a:p>
          <a:endParaRPr lang="en-GB"/>
        </a:p>
      </dgm:t>
    </dgm:pt>
    <dgm:pt modelId="{8D6C4238-4161-1849-82F2-59A3BFE1CF80}">
      <dgm:prSet phldrT="[Text]" custT="1"/>
      <dgm:spPr>
        <a:solidFill>
          <a:srgbClr val="6BCABA"/>
        </a:solidFill>
      </dgm:spPr>
      <dgm:t>
        <a:bodyPr/>
        <a:lstStyle/>
        <a:p>
          <a:r>
            <a:rPr lang="en-GB" sz="2800"/>
            <a:t>Geographical</a:t>
          </a:r>
          <a:endParaRPr lang="en-GB" sz="4000"/>
        </a:p>
      </dgm:t>
    </dgm:pt>
    <dgm:pt modelId="{C23DF8B7-9782-624C-BEC8-D1DF219AA3DA}" type="parTrans" cxnId="{C52C3EC6-0FFF-894B-9CC5-5CCEE807BC4D}">
      <dgm:prSet/>
      <dgm:spPr/>
      <dgm:t>
        <a:bodyPr/>
        <a:lstStyle/>
        <a:p>
          <a:endParaRPr lang="en-GB"/>
        </a:p>
      </dgm:t>
    </dgm:pt>
    <dgm:pt modelId="{8CCD6396-34BB-CF42-86C5-4227624A30EA}" type="sibTrans" cxnId="{C52C3EC6-0FFF-894B-9CC5-5CCEE807BC4D}">
      <dgm:prSet/>
      <dgm:spPr/>
      <dgm:t>
        <a:bodyPr/>
        <a:lstStyle/>
        <a:p>
          <a:endParaRPr lang="en-GB"/>
        </a:p>
      </dgm:t>
    </dgm:pt>
    <dgm:pt modelId="{28DE6D44-7A62-324E-916C-0724DB5E9723}">
      <dgm:prSet phldrT="[Text]" custT="1"/>
      <dgm:spPr>
        <a:solidFill>
          <a:srgbClr val="6BCABA">
            <a:alpha val="90000"/>
          </a:srgbClr>
        </a:solidFill>
      </dgm:spPr>
      <dgm:t>
        <a:bodyPr/>
        <a:lstStyle/>
        <a:p>
          <a:pPr rtl="0"/>
          <a:r>
            <a:rPr lang="en-GB" sz="1400"/>
            <a:t>Locally based, local address and clients are local.</a:t>
          </a:r>
          <a:r>
            <a:rPr lang="en-GB" sz="1400">
              <a:latin typeface="Arial" panose="020B0604020202020204"/>
            </a:rPr>
            <a:t> No obvious risk.</a:t>
          </a:r>
          <a:endParaRPr lang="en-GB" sz="1400"/>
        </a:p>
      </dgm:t>
    </dgm:pt>
    <dgm:pt modelId="{52135D09-1003-D342-9AF8-FAEB2FAE1C9F}" type="parTrans" cxnId="{28F29696-30CB-EC49-8F2F-DC2D58340C9F}">
      <dgm:prSet/>
      <dgm:spPr/>
      <dgm:t>
        <a:bodyPr/>
        <a:lstStyle/>
        <a:p>
          <a:endParaRPr lang="en-GB"/>
        </a:p>
      </dgm:t>
    </dgm:pt>
    <dgm:pt modelId="{85228D5B-6DC9-3342-9AB1-270326176C60}" type="sibTrans" cxnId="{28F29696-30CB-EC49-8F2F-DC2D58340C9F}">
      <dgm:prSet/>
      <dgm:spPr/>
      <dgm:t>
        <a:bodyPr/>
        <a:lstStyle/>
        <a:p>
          <a:endParaRPr lang="en-GB"/>
        </a:p>
      </dgm:t>
    </dgm:pt>
    <dgm:pt modelId="{2001B4FC-59EC-DA42-9B43-7601633888A9}">
      <dgm:prSet phldrT="[Text]" custT="1"/>
      <dgm:spPr>
        <a:solidFill>
          <a:srgbClr val="6BCABA"/>
        </a:solidFill>
      </dgm:spPr>
      <dgm:t>
        <a:bodyPr/>
        <a:lstStyle/>
        <a:p>
          <a:pPr rtl="0"/>
          <a:r>
            <a:rPr lang="en-GB" sz="2800"/>
            <a:t>Transactions</a:t>
          </a:r>
          <a:r>
            <a:rPr lang="en-GB" sz="4400">
              <a:latin typeface="Arial" panose="020B0604020202020204"/>
            </a:rPr>
            <a:t> </a:t>
          </a:r>
        </a:p>
      </dgm:t>
    </dgm:pt>
    <dgm:pt modelId="{B66C04A6-8F27-DB48-8F26-BFDBF561C042}" type="parTrans" cxnId="{C71C6BEA-4F8E-924A-9276-67E8AD9F368D}">
      <dgm:prSet/>
      <dgm:spPr/>
      <dgm:t>
        <a:bodyPr/>
        <a:lstStyle/>
        <a:p>
          <a:endParaRPr lang="en-GB"/>
        </a:p>
      </dgm:t>
    </dgm:pt>
    <dgm:pt modelId="{0D16E555-BDF9-264C-B766-E668A74B98D5}" type="sibTrans" cxnId="{C71C6BEA-4F8E-924A-9276-67E8AD9F368D}">
      <dgm:prSet/>
      <dgm:spPr/>
      <dgm:t>
        <a:bodyPr/>
        <a:lstStyle/>
        <a:p>
          <a:endParaRPr lang="en-GB"/>
        </a:p>
      </dgm:t>
    </dgm:pt>
    <dgm:pt modelId="{CB1AC1CC-85FB-EE44-9868-5DFEDDF16DED}">
      <dgm:prSet phldrT="[Text]" custT="1"/>
      <dgm:spPr>
        <a:solidFill>
          <a:srgbClr val="6BCABA">
            <a:alpha val="90000"/>
          </a:srgbClr>
        </a:solidFill>
      </dgm:spPr>
      <dgm:t>
        <a:bodyPr/>
        <a:lstStyle/>
        <a:p>
          <a:pPr rtl="0"/>
          <a:r>
            <a:rPr lang="en-GB" sz="1400"/>
            <a:t>He does not want us to handle client money.</a:t>
          </a:r>
          <a:r>
            <a:rPr lang="en-GB" sz="1400">
              <a:latin typeface="Arial" panose="020B0604020202020204"/>
            </a:rPr>
            <a:t> </a:t>
          </a:r>
          <a:endParaRPr lang="en-GB" sz="1400"/>
        </a:p>
      </dgm:t>
    </dgm:pt>
    <dgm:pt modelId="{1FC9C186-2576-864E-BD8A-C3EDCC7F530A}" type="parTrans" cxnId="{A2E547C3-9F4B-EF4D-9FF1-D893482A26D4}">
      <dgm:prSet/>
      <dgm:spPr/>
      <dgm:t>
        <a:bodyPr/>
        <a:lstStyle/>
        <a:p>
          <a:endParaRPr lang="en-GB"/>
        </a:p>
      </dgm:t>
    </dgm:pt>
    <dgm:pt modelId="{F835E885-63CB-634E-9A84-BEF917ADFC50}" type="sibTrans" cxnId="{A2E547C3-9F4B-EF4D-9FF1-D893482A26D4}">
      <dgm:prSet/>
      <dgm:spPr/>
      <dgm:t>
        <a:bodyPr/>
        <a:lstStyle/>
        <a:p>
          <a:endParaRPr lang="en-GB"/>
        </a:p>
      </dgm:t>
    </dgm:pt>
    <dgm:pt modelId="{586D2C2B-AF63-D141-815C-C9C26376C2F9}">
      <dgm:prSet custT="1"/>
      <dgm:spPr>
        <a:solidFill>
          <a:srgbClr val="6BCABA"/>
        </a:solidFill>
      </dgm:spPr>
      <dgm:t>
        <a:bodyPr/>
        <a:lstStyle/>
        <a:p>
          <a:r>
            <a:rPr lang="en-GB" sz="2800"/>
            <a:t>Services</a:t>
          </a:r>
          <a:endParaRPr lang="en-GB" sz="4000"/>
        </a:p>
      </dgm:t>
    </dgm:pt>
    <dgm:pt modelId="{E94EB5EB-514F-4B4C-B271-FF7B8C13D6A9}" type="parTrans" cxnId="{95967D26-6B8A-6741-A4D3-BE064853BD27}">
      <dgm:prSet/>
      <dgm:spPr/>
      <dgm:t>
        <a:bodyPr/>
        <a:lstStyle/>
        <a:p>
          <a:endParaRPr lang="en-GB"/>
        </a:p>
      </dgm:t>
    </dgm:pt>
    <dgm:pt modelId="{A8C3CDDD-C2E5-BB43-B86F-41DC80CB8E77}" type="sibTrans" cxnId="{95967D26-6B8A-6741-A4D3-BE064853BD27}">
      <dgm:prSet/>
      <dgm:spPr/>
      <dgm:t>
        <a:bodyPr/>
        <a:lstStyle/>
        <a:p>
          <a:endParaRPr lang="en-GB"/>
        </a:p>
      </dgm:t>
    </dgm:pt>
    <dgm:pt modelId="{024C3310-1410-6C4D-B51F-054549F318E6}">
      <dgm:prSet custT="1"/>
      <dgm:spPr>
        <a:solidFill>
          <a:srgbClr val="6BCABA">
            <a:alpha val="90000"/>
          </a:srgbClr>
        </a:solidFill>
      </dgm:spPr>
      <dgm:t>
        <a:bodyPr/>
        <a:lstStyle/>
        <a:p>
          <a:pPr rtl="0"/>
          <a:r>
            <a:rPr lang="en-GB" sz="1400" dirty="0"/>
            <a:t>I have met Bob at his premises; he was referred to me by another client</a:t>
          </a:r>
          <a:r>
            <a:rPr lang="en-GB" sz="1400" dirty="0">
              <a:latin typeface="Arial" panose="020B0604020202020204"/>
            </a:rPr>
            <a:t>. No obvious risks </a:t>
          </a:r>
          <a:endParaRPr lang="en-GB" sz="1400" dirty="0"/>
        </a:p>
      </dgm:t>
    </dgm:pt>
    <dgm:pt modelId="{581488E2-2B95-6340-A801-0B0EA4547B8C}" type="parTrans" cxnId="{4B0DAAFE-136F-4A49-97B6-69B721C34EAB}">
      <dgm:prSet/>
      <dgm:spPr/>
      <dgm:t>
        <a:bodyPr/>
        <a:lstStyle/>
        <a:p>
          <a:endParaRPr lang="en-GB"/>
        </a:p>
      </dgm:t>
    </dgm:pt>
    <dgm:pt modelId="{6F0BB829-9F3E-A648-9C61-238C3BD849A5}" type="sibTrans" cxnId="{4B0DAAFE-136F-4A49-97B6-69B721C34EAB}">
      <dgm:prSet/>
      <dgm:spPr/>
      <dgm:t>
        <a:bodyPr/>
        <a:lstStyle/>
        <a:p>
          <a:endParaRPr lang="en-GB"/>
        </a:p>
      </dgm:t>
    </dgm:pt>
    <dgm:pt modelId="{B78762A8-C31F-AF44-8DFF-4ACF0039B08E}">
      <dgm:prSet custT="1"/>
      <dgm:spPr>
        <a:solidFill>
          <a:srgbClr val="6BCABA">
            <a:alpha val="90000"/>
          </a:srgbClr>
        </a:solidFill>
      </dgm:spPr>
      <dgm:t>
        <a:bodyPr/>
        <a:lstStyle/>
        <a:p>
          <a:r>
            <a:rPr lang="en-GB" sz="1200"/>
            <a:t>We are preparing his accounts and self-assessment tax return (not a higher risk for us</a:t>
          </a:r>
          <a:r>
            <a:rPr lang="en-GB" sz="1200">
              <a:latin typeface="Arial" panose="020B0604020202020204"/>
            </a:rPr>
            <a:t>).</a:t>
          </a:r>
          <a:endParaRPr lang="en-GB" sz="1200"/>
        </a:p>
      </dgm:t>
    </dgm:pt>
    <dgm:pt modelId="{80796D1C-38FC-AC42-8CAF-B3BA0A4B951F}" type="parTrans" cxnId="{F162748C-E174-5443-9C73-D85F8773187B}">
      <dgm:prSet/>
      <dgm:spPr/>
      <dgm:t>
        <a:bodyPr/>
        <a:lstStyle/>
        <a:p>
          <a:endParaRPr lang="en-GB"/>
        </a:p>
      </dgm:t>
    </dgm:pt>
    <dgm:pt modelId="{CFDACFFE-A894-7B4A-B587-1A7677AAB9FD}" type="sibTrans" cxnId="{F162748C-E174-5443-9C73-D85F8773187B}">
      <dgm:prSet/>
      <dgm:spPr/>
      <dgm:t>
        <a:bodyPr/>
        <a:lstStyle/>
        <a:p>
          <a:endParaRPr lang="en-GB"/>
        </a:p>
      </dgm:t>
    </dgm:pt>
    <dgm:pt modelId="{2CB096DE-987E-DA4B-8E38-EBE9C9C97338}">
      <dgm:prSet custT="1"/>
      <dgm:spPr>
        <a:solidFill>
          <a:srgbClr val="6BCABA"/>
        </a:solidFill>
      </dgm:spPr>
      <dgm:t>
        <a:bodyPr/>
        <a:lstStyle/>
        <a:p>
          <a:r>
            <a:rPr lang="en-GB" sz="2800">
              <a:latin typeface="+mn-lt"/>
            </a:rPr>
            <a:t>Delivery</a:t>
          </a:r>
          <a:endParaRPr lang="en-GB" sz="4000">
            <a:latin typeface="+mn-lt"/>
          </a:endParaRPr>
        </a:p>
      </dgm:t>
    </dgm:pt>
    <dgm:pt modelId="{2442C0BF-82EA-FF46-8574-39C34D60D096}" type="sibTrans" cxnId="{DDA709D0-9F28-4340-B8AD-D57921F97194}">
      <dgm:prSet/>
      <dgm:spPr/>
      <dgm:t>
        <a:bodyPr/>
        <a:lstStyle/>
        <a:p>
          <a:endParaRPr lang="en-GB"/>
        </a:p>
      </dgm:t>
    </dgm:pt>
    <dgm:pt modelId="{1F504290-B682-F842-B66E-F27BF290852B}" type="parTrans" cxnId="{DDA709D0-9F28-4340-B8AD-D57921F97194}">
      <dgm:prSet/>
      <dgm:spPr/>
      <dgm:t>
        <a:bodyPr/>
        <a:lstStyle/>
        <a:p>
          <a:endParaRPr lang="en-GB"/>
        </a:p>
      </dgm:t>
    </dgm:pt>
    <dgm:pt modelId="{A32B25C8-0BED-D747-90D2-FED2CA8A6148}">
      <dgm:prSet custT="1"/>
      <dgm:spPr>
        <a:solidFill>
          <a:srgbClr val="6BCABA">
            <a:alpha val="90000"/>
          </a:srgbClr>
        </a:solidFill>
      </dgm:spPr>
      <dgm:t>
        <a:bodyPr/>
        <a:lstStyle/>
        <a:p>
          <a:pPr rtl="0"/>
          <a:r>
            <a:rPr lang="en-GB" sz="1200">
              <a:latin typeface="Arial" panose="020B0604020202020204"/>
            </a:rPr>
            <a:t>Possibility of incomplete records but he</a:t>
          </a:r>
          <a:r>
            <a:rPr lang="en-GB" sz="1200"/>
            <a:t> does keep good records and we have all banks statements / records of transactions.</a:t>
          </a:r>
        </a:p>
      </dgm:t>
    </dgm:pt>
    <dgm:pt modelId="{DE2EC5A2-E41E-1F4C-BD36-E56E40C6ABBB}" type="parTrans" cxnId="{38C5D3E8-7A02-A144-A101-642F5B8EEFE8}">
      <dgm:prSet/>
      <dgm:spPr/>
      <dgm:t>
        <a:bodyPr/>
        <a:lstStyle/>
        <a:p>
          <a:endParaRPr lang="en-GB"/>
        </a:p>
      </dgm:t>
    </dgm:pt>
    <dgm:pt modelId="{8A4BA9B5-6770-4743-8D5D-CBB6DB38F4B1}" type="sibTrans" cxnId="{38C5D3E8-7A02-A144-A101-642F5B8EEFE8}">
      <dgm:prSet/>
      <dgm:spPr/>
      <dgm:t>
        <a:bodyPr/>
        <a:lstStyle/>
        <a:p>
          <a:endParaRPr lang="en-GB"/>
        </a:p>
      </dgm:t>
    </dgm:pt>
    <dgm:pt modelId="{2AB0AD06-D8AD-7E4E-85DC-9E1313CAA56E}">
      <dgm:prSet custT="1"/>
      <dgm:spPr>
        <a:solidFill>
          <a:srgbClr val="6BCABA">
            <a:alpha val="90000"/>
          </a:srgbClr>
        </a:solidFill>
      </dgm:spPr>
      <dgm:t>
        <a:bodyPr/>
        <a:lstStyle/>
        <a:p>
          <a:pPr rtl="0"/>
          <a:r>
            <a:rPr lang="en-GB" sz="1200">
              <a:latin typeface="Arial" panose="020B0604020202020204"/>
            </a:rPr>
            <a:t> Cash takings - We</a:t>
          </a:r>
          <a:r>
            <a:rPr lang="en-GB" sz="1200"/>
            <a:t> have advised him of the risks of under declaration of earnings</a:t>
          </a:r>
          <a:r>
            <a:rPr lang="en-GB" sz="1200">
              <a:latin typeface="Arial" panose="020B0604020202020204"/>
            </a:rPr>
            <a:t>, we will monitor profit margins. </a:t>
          </a:r>
          <a:r>
            <a:rPr lang="en-GB" sz="1200"/>
            <a:t>He has agreed to use XERO and we will set him up on this.</a:t>
          </a:r>
          <a:r>
            <a:rPr lang="en-GB" sz="1200">
              <a:latin typeface="Arial" panose="020B0604020202020204"/>
            </a:rPr>
            <a:t> </a:t>
          </a:r>
          <a:endParaRPr lang="en-GB" sz="1200"/>
        </a:p>
      </dgm:t>
    </dgm:pt>
    <dgm:pt modelId="{F582A1EF-D764-424A-AAE6-CF25B9B4E24F}" type="parTrans" cxnId="{FC577925-FA6F-A247-A3BD-01DD130F06AB}">
      <dgm:prSet/>
      <dgm:spPr/>
      <dgm:t>
        <a:bodyPr/>
        <a:lstStyle/>
        <a:p>
          <a:endParaRPr lang="en-GB"/>
        </a:p>
      </dgm:t>
    </dgm:pt>
    <dgm:pt modelId="{D370AC8E-E8D1-8444-99E5-1097A96AC162}" type="sibTrans" cxnId="{FC577925-FA6F-A247-A3BD-01DD130F06AB}">
      <dgm:prSet/>
      <dgm:spPr/>
      <dgm:t>
        <a:bodyPr/>
        <a:lstStyle/>
        <a:p>
          <a:endParaRPr lang="en-GB"/>
        </a:p>
      </dgm:t>
    </dgm:pt>
    <dgm:pt modelId="{F9E0323C-EDB0-A343-9B06-B968A478674F}" type="pres">
      <dgm:prSet presAssocID="{0972099A-50F1-504A-810F-9361733ED4BB}" presName="Name0" presStyleCnt="0">
        <dgm:presLayoutVars>
          <dgm:dir/>
          <dgm:animLvl val="lvl"/>
          <dgm:resizeHandles val="exact"/>
        </dgm:presLayoutVars>
      </dgm:prSet>
      <dgm:spPr/>
    </dgm:pt>
    <dgm:pt modelId="{FB654FB3-9AE7-0046-8F3D-899F322703CC}" type="pres">
      <dgm:prSet presAssocID="{BD09AAC3-80EE-9A4D-8B91-A26E7915BB4B}" presName="linNode" presStyleCnt="0"/>
      <dgm:spPr/>
    </dgm:pt>
    <dgm:pt modelId="{0CAF74AD-894F-3147-BC18-057CCB3A78B5}" type="pres">
      <dgm:prSet presAssocID="{BD09AAC3-80EE-9A4D-8B91-A26E7915BB4B}" presName="parentText" presStyleLbl="node1" presStyleIdx="0" presStyleCnt="5">
        <dgm:presLayoutVars>
          <dgm:chMax val="1"/>
          <dgm:bulletEnabled val="1"/>
        </dgm:presLayoutVars>
      </dgm:prSet>
      <dgm:spPr/>
    </dgm:pt>
    <dgm:pt modelId="{BB9512F9-796B-F640-B198-6D259411D7F3}" type="pres">
      <dgm:prSet presAssocID="{BD09AAC3-80EE-9A4D-8B91-A26E7915BB4B}" presName="descendantText" presStyleLbl="alignAccFollowNode1" presStyleIdx="0" presStyleCnt="5">
        <dgm:presLayoutVars>
          <dgm:bulletEnabled val="1"/>
        </dgm:presLayoutVars>
      </dgm:prSet>
      <dgm:spPr/>
    </dgm:pt>
    <dgm:pt modelId="{F5344824-CE07-1D4D-8C4D-87DA7B427C17}" type="pres">
      <dgm:prSet presAssocID="{F466AFD1-5596-7345-BB97-5025FBB3D0B9}" presName="sp" presStyleCnt="0"/>
      <dgm:spPr/>
    </dgm:pt>
    <dgm:pt modelId="{1965A7CC-C237-2842-8106-4AAD9E7D7CCD}" type="pres">
      <dgm:prSet presAssocID="{2CB096DE-987E-DA4B-8E38-EBE9C9C97338}" presName="linNode" presStyleCnt="0"/>
      <dgm:spPr/>
    </dgm:pt>
    <dgm:pt modelId="{C0AC569B-6EE2-7649-99A8-9410406B53DD}" type="pres">
      <dgm:prSet presAssocID="{2CB096DE-987E-DA4B-8E38-EBE9C9C97338}" presName="parentText" presStyleLbl="node1" presStyleIdx="1" presStyleCnt="5">
        <dgm:presLayoutVars>
          <dgm:chMax val="1"/>
          <dgm:bulletEnabled val="1"/>
        </dgm:presLayoutVars>
      </dgm:prSet>
      <dgm:spPr/>
    </dgm:pt>
    <dgm:pt modelId="{4008BD7A-F456-D743-B089-7743D0DECAD8}" type="pres">
      <dgm:prSet presAssocID="{2CB096DE-987E-DA4B-8E38-EBE9C9C97338}" presName="descendantText" presStyleLbl="alignAccFollowNode1" presStyleIdx="1" presStyleCnt="5">
        <dgm:presLayoutVars>
          <dgm:bulletEnabled val="1"/>
        </dgm:presLayoutVars>
      </dgm:prSet>
      <dgm:spPr/>
    </dgm:pt>
    <dgm:pt modelId="{F828BF45-236D-B743-AE0E-D9DA257576A9}" type="pres">
      <dgm:prSet presAssocID="{2442C0BF-82EA-FF46-8574-39C34D60D096}" presName="sp" presStyleCnt="0"/>
      <dgm:spPr/>
    </dgm:pt>
    <dgm:pt modelId="{9B74FB83-A34F-4D4E-A2E7-39A88C6DB711}" type="pres">
      <dgm:prSet presAssocID="{586D2C2B-AF63-D141-815C-C9C26376C2F9}" presName="linNode" presStyleCnt="0"/>
      <dgm:spPr/>
    </dgm:pt>
    <dgm:pt modelId="{71DC1CCA-DE74-5445-A56C-28D5F08FB13A}" type="pres">
      <dgm:prSet presAssocID="{586D2C2B-AF63-D141-815C-C9C26376C2F9}" presName="parentText" presStyleLbl="node1" presStyleIdx="2" presStyleCnt="5">
        <dgm:presLayoutVars>
          <dgm:chMax val="1"/>
          <dgm:bulletEnabled val="1"/>
        </dgm:presLayoutVars>
      </dgm:prSet>
      <dgm:spPr/>
    </dgm:pt>
    <dgm:pt modelId="{486CDF15-C52D-B044-B2BA-9098C0C80F66}" type="pres">
      <dgm:prSet presAssocID="{586D2C2B-AF63-D141-815C-C9C26376C2F9}" presName="descendantText" presStyleLbl="alignAccFollowNode1" presStyleIdx="2" presStyleCnt="5" custScaleY="128416">
        <dgm:presLayoutVars>
          <dgm:bulletEnabled val="1"/>
        </dgm:presLayoutVars>
      </dgm:prSet>
      <dgm:spPr/>
    </dgm:pt>
    <dgm:pt modelId="{F9A409BE-5DA6-E545-960F-125A1C4BFC65}" type="pres">
      <dgm:prSet presAssocID="{A8C3CDDD-C2E5-BB43-B86F-41DC80CB8E77}" presName="sp" presStyleCnt="0"/>
      <dgm:spPr/>
    </dgm:pt>
    <dgm:pt modelId="{0285803E-E0B5-8145-9275-64DD4F138E57}" type="pres">
      <dgm:prSet presAssocID="{8D6C4238-4161-1849-82F2-59A3BFE1CF80}" presName="linNode" presStyleCnt="0"/>
      <dgm:spPr/>
    </dgm:pt>
    <dgm:pt modelId="{2CADF40E-40D8-1040-9141-5E5AAA08AD5A}" type="pres">
      <dgm:prSet presAssocID="{8D6C4238-4161-1849-82F2-59A3BFE1CF80}" presName="parentText" presStyleLbl="node1" presStyleIdx="3" presStyleCnt="5">
        <dgm:presLayoutVars>
          <dgm:chMax val="1"/>
          <dgm:bulletEnabled val="1"/>
        </dgm:presLayoutVars>
      </dgm:prSet>
      <dgm:spPr/>
    </dgm:pt>
    <dgm:pt modelId="{8BF9520E-973F-2841-B962-A1BC58EA3B81}" type="pres">
      <dgm:prSet presAssocID="{8D6C4238-4161-1849-82F2-59A3BFE1CF80}" presName="descendantText" presStyleLbl="alignAccFollowNode1" presStyleIdx="3" presStyleCnt="5">
        <dgm:presLayoutVars>
          <dgm:bulletEnabled val="1"/>
        </dgm:presLayoutVars>
      </dgm:prSet>
      <dgm:spPr/>
    </dgm:pt>
    <dgm:pt modelId="{12AEF768-A9C3-9F45-A6E2-6E1E0B244468}" type="pres">
      <dgm:prSet presAssocID="{8CCD6396-34BB-CF42-86C5-4227624A30EA}" presName="sp" presStyleCnt="0"/>
      <dgm:spPr/>
    </dgm:pt>
    <dgm:pt modelId="{D9BCD20E-2BE3-FD43-8820-544F3D7E8D25}" type="pres">
      <dgm:prSet presAssocID="{2001B4FC-59EC-DA42-9B43-7601633888A9}" presName="linNode" presStyleCnt="0"/>
      <dgm:spPr/>
    </dgm:pt>
    <dgm:pt modelId="{0E145202-CE3B-3745-8C80-4264CF48731C}" type="pres">
      <dgm:prSet presAssocID="{2001B4FC-59EC-DA42-9B43-7601633888A9}" presName="parentText" presStyleLbl="node1" presStyleIdx="4" presStyleCnt="5">
        <dgm:presLayoutVars>
          <dgm:chMax val="1"/>
          <dgm:bulletEnabled val="1"/>
        </dgm:presLayoutVars>
      </dgm:prSet>
      <dgm:spPr/>
    </dgm:pt>
    <dgm:pt modelId="{84749A3E-8EA9-CD42-B894-041CD1292214}" type="pres">
      <dgm:prSet presAssocID="{2001B4FC-59EC-DA42-9B43-7601633888A9}" presName="descendantText" presStyleLbl="alignAccFollowNode1" presStyleIdx="4" presStyleCnt="5">
        <dgm:presLayoutVars>
          <dgm:bulletEnabled val="1"/>
        </dgm:presLayoutVars>
      </dgm:prSet>
      <dgm:spPr/>
    </dgm:pt>
  </dgm:ptLst>
  <dgm:cxnLst>
    <dgm:cxn modelId="{DFAF8D04-AD1B-0242-B2AE-704116E624B6}" type="presOf" srcId="{CB1AC1CC-85FB-EE44-9868-5DFEDDF16DED}" destId="{84749A3E-8EA9-CD42-B894-041CD1292214}" srcOrd="0" destOrd="0" presId="urn:microsoft.com/office/officeart/2005/8/layout/vList5"/>
    <dgm:cxn modelId="{44CD280D-65CF-4A4B-A433-ACDB24B147EC}" type="presOf" srcId="{0972099A-50F1-504A-810F-9361733ED4BB}" destId="{F9E0323C-EDB0-A343-9B06-B968A478674F}" srcOrd="0" destOrd="0" presId="urn:microsoft.com/office/officeart/2005/8/layout/vList5"/>
    <dgm:cxn modelId="{FC577925-FA6F-A247-A3BD-01DD130F06AB}" srcId="{586D2C2B-AF63-D141-815C-C9C26376C2F9}" destId="{2AB0AD06-D8AD-7E4E-85DC-9E1313CAA56E}" srcOrd="2" destOrd="0" parTransId="{F582A1EF-D764-424A-AAE6-CF25B9B4E24F}" sibTransId="{D370AC8E-E8D1-8444-99E5-1097A96AC162}"/>
    <dgm:cxn modelId="{95967D26-6B8A-6741-A4D3-BE064853BD27}" srcId="{0972099A-50F1-504A-810F-9361733ED4BB}" destId="{586D2C2B-AF63-D141-815C-C9C26376C2F9}" srcOrd="2" destOrd="0" parTransId="{E94EB5EB-514F-4B4C-B271-FF7B8C13D6A9}" sibTransId="{A8C3CDDD-C2E5-BB43-B86F-41DC80CB8E77}"/>
    <dgm:cxn modelId="{6C04C831-5F63-E446-93C9-A74CA9119BCB}" type="presOf" srcId="{2AB0AD06-D8AD-7E4E-85DC-9E1313CAA56E}" destId="{486CDF15-C52D-B044-B2BA-9098C0C80F66}" srcOrd="0" destOrd="2" presId="urn:microsoft.com/office/officeart/2005/8/layout/vList5"/>
    <dgm:cxn modelId="{B377EE3E-92B1-2546-B402-C623339998A6}" srcId="{0972099A-50F1-504A-810F-9361733ED4BB}" destId="{BD09AAC3-80EE-9A4D-8B91-A26E7915BB4B}" srcOrd="0" destOrd="0" parTransId="{65AD0713-AF31-3240-BAE3-C0106914B7B9}" sibTransId="{F466AFD1-5596-7345-BB97-5025FBB3D0B9}"/>
    <dgm:cxn modelId="{8D942A3F-C64B-F24C-84E6-863B1491CFFE}" srcId="{BD09AAC3-80EE-9A4D-8B91-A26E7915BB4B}" destId="{273B2FAD-5306-E841-B683-E9667204FC2A}" srcOrd="0" destOrd="0" parTransId="{4E6F2BFC-0EDC-3244-9CDD-C30AE5C683F3}" sibTransId="{906DD0AF-6E5F-294F-ADC4-690DC56D18F3}"/>
    <dgm:cxn modelId="{44C48A4F-591D-5446-87D9-BB887EE13B04}" type="presOf" srcId="{586D2C2B-AF63-D141-815C-C9C26376C2F9}" destId="{71DC1CCA-DE74-5445-A56C-28D5F08FB13A}" srcOrd="0" destOrd="0" presId="urn:microsoft.com/office/officeart/2005/8/layout/vList5"/>
    <dgm:cxn modelId="{EC6C7B57-EAE1-E645-95F3-52D98B49DD01}" type="presOf" srcId="{2CB096DE-987E-DA4B-8E38-EBE9C9C97338}" destId="{C0AC569B-6EE2-7649-99A8-9410406B53DD}" srcOrd="0" destOrd="0" presId="urn:microsoft.com/office/officeart/2005/8/layout/vList5"/>
    <dgm:cxn modelId="{EC037978-6B73-F94A-889E-721DADBB2B39}" type="presOf" srcId="{A32B25C8-0BED-D747-90D2-FED2CA8A6148}" destId="{486CDF15-C52D-B044-B2BA-9098C0C80F66}" srcOrd="0" destOrd="1" presId="urn:microsoft.com/office/officeart/2005/8/layout/vList5"/>
    <dgm:cxn modelId="{D75AD781-5419-7342-BF50-5DE2FAE9682B}" type="presOf" srcId="{8D6C4238-4161-1849-82F2-59A3BFE1CF80}" destId="{2CADF40E-40D8-1040-9141-5E5AAA08AD5A}" srcOrd="0" destOrd="0" presId="urn:microsoft.com/office/officeart/2005/8/layout/vList5"/>
    <dgm:cxn modelId="{20890C83-9720-1B45-9AFA-01BCBAB53931}" type="presOf" srcId="{024C3310-1410-6C4D-B51F-054549F318E6}" destId="{4008BD7A-F456-D743-B089-7743D0DECAD8}" srcOrd="0" destOrd="0" presId="urn:microsoft.com/office/officeart/2005/8/layout/vList5"/>
    <dgm:cxn modelId="{81B98385-9E37-E648-8DE6-450E2F416C62}" type="presOf" srcId="{BD09AAC3-80EE-9A4D-8B91-A26E7915BB4B}" destId="{0CAF74AD-894F-3147-BC18-057CCB3A78B5}" srcOrd="0" destOrd="0" presId="urn:microsoft.com/office/officeart/2005/8/layout/vList5"/>
    <dgm:cxn modelId="{F162748C-E174-5443-9C73-D85F8773187B}" srcId="{586D2C2B-AF63-D141-815C-C9C26376C2F9}" destId="{B78762A8-C31F-AF44-8DFF-4ACF0039B08E}" srcOrd="0" destOrd="0" parTransId="{80796D1C-38FC-AC42-8CAF-B3BA0A4B951F}" sibTransId="{CFDACFFE-A894-7B4A-B587-1A7677AAB9FD}"/>
    <dgm:cxn modelId="{7005A391-D5EC-954A-9ECE-E19E919519E6}" type="presOf" srcId="{2001B4FC-59EC-DA42-9B43-7601633888A9}" destId="{0E145202-CE3B-3745-8C80-4264CF48731C}" srcOrd="0" destOrd="0" presId="urn:microsoft.com/office/officeart/2005/8/layout/vList5"/>
    <dgm:cxn modelId="{28F29696-30CB-EC49-8F2F-DC2D58340C9F}" srcId="{8D6C4238-4161-1849-82F2-59A3BFE1CF80}" destId="{28DE6D44-7A62-324E-916C-0724DB5E9723}" srcOrd="0" destOrd="0" parTransId="{52135D09-1003-D342-9AF8-FAEB2FAE1C9F}" sibTransId="{85228D5B-6DC9-3342-9AB1-270326176C60}"/>
    <dgm:cxn modelId="{67040CBD-F48D-484B-9F30-26F4207F5E42}" type="presOf" srcId="{28DE6D44-7A62-324E-916C-0724DB5E9723}" destId="{8BF9520E-973F-2841-B962-A1BC58EA3B81}" srcOrd="0" destOrd="0" presId="urn:microsoft.com/office/officeart/2005/8/layout/vList5"/>
    <dgm:cxn modelId="{A2E547C3-9F4B-EF4D-9FF1-D893482A26D4}" srcId="{2001B4FC-59EC-DA42-9B43-7601633888A9}" destId="{CB1AC1CC-85FB-EE44-9868-5DFEDDF16DED}" srcOrd="0" destOrd="0" parTransId="{1FC9C186-2576-864E-BD8A-C3EDCC7F530A}" sibTransId="{F835E885-63CB-634E-9A84-BEF917ADFC50}"/>
    <dgm:cxn modelId="{C52C3EC6-0FFF-894B-9CC5-5CCEE807BC4D}" srcId="{0972099A-50F1-504A-810F-9361733ED4BB}" destId="{8D6C4238-4161-1849-82F2-59A3BFE1CF80}" srcOrd="3" destOrd="0" parTransId="{C23DF8B7-9782-624C-BEC8-D1DF219AA3DA}" sibTransId="{8CCD6396-34BB-CF42-86C5-4227624A30EA}"/>
    <dgm:cxn modelId="{DDA709D0-9F28-4340-B8AD-D57921F97194}" srcId="{0972099A-50F1-504A-810F-9361733ED4BB}" destId="{2CB096DE-987E-DA4B-8E38-EBE9C9C97338}" srcOrd="1" destOrd="0" parTransId="{1F504290-B682-F842-B66E-F27BF290852B}" sibTransId="{2442C0BF-82EA-FF46-8574-39C34D60D096}"/>
    <dgm:cxn modelId="{848086D2-07EE-BB46-8076-4EB342F7D857}" type="presOf" srcId="{273B2FAD-5306-E841-B683-E9667204FC2A}" destId="{BB9512F9-796B-F640-B198-6D259411D7F3}" srcOrd="0" destOrd="0" presId="urn:microsoft.com/office/officeart/2005/8/layout/vList5"/>
    <dgm:cxn modelId="{38C5D3E8-7A02-A144-A101-642F5B8EEFE8}" srcId="{586D2C2B-AF63-D141-815C-C9C26376C2F9}" destId="{A32B25C8-0BED-D747-90D2-FED2CA8A6148}" srcOrd="1" destOrd="0" parTransId="{DE2EC5A2-E41E-1F4C-BD36-E56E40C6ABBB}" sibTransId="{8A4BA9B5-6770-4743-8D5D-CBB6DB38F4B1}"/>
    <dgm:cxn modelId="{C71C6BEA-4F8E-924A-9276-67E8AD9F368D}" srcId="{0972099A-50F1-504A-810F-9361733ED4BB}" destId="{2001B4FC-59EC-DA42-9B43-7601633888A9}" srcOrd="4" destOrd="0" parTransId="{B66C04A6-8F27-DB48-8F26-BFDBF561C042}" sibTransId="{0D16E555-BDF9-264C-B766-E668A74B98D5}"/>
    <dgm:cxn modelId="{113E3DF5-42E3-5A40-AE89-AA9BE3EED2CD}" type="presOf" srcId="{B78762A8-C31F-AF44-8DFF-4ACF0039B08E}" destId="{486CDF15-C52D-B044-B2BA-9098C0C80F66}" srcOrd="0" destOrd="0" presId="urn:microsoft.com/office/officeart/2005/8/layout/vList5"/>
    <dgm:cxn modelId="{4B0DAAFE-136F-4A49-97B6-69B721C34EAB}" srcId="{2CB096DE-987E-DA4B-8E38-EBE9C9C97338}" destId="{024C3310-1410-6C4D-B51F-054549F318E6}" srcOrd="0" destOrd="0" parTransId="{581488E2-2B95-6340-A801-0B0EA4547B8C}" sibTransId="{6F0BB829-9F3E-A648-9C61-238C3BD849A5}"/>
    <dgm:cxn modelId="{C0768F1B-8E58-8E45-AB4B-A2B89A33475B}" type="presParOf" srcId="{F9E0323C-EDB0-A343-9B06-B968A478674F}" destId="{FB654FB3-9AE7-0046-8F3D-899F322703CC}" srcOrd="0" destOrd="0" presId="urn:microsoft.com/office/officeart/2005/8/layout/vList5"/>
    <dgm:cxn modelId="{31892768-B36A-3848-8009-11A47C083DC2}" type="presParOf" srcId="{FB654FB3-9AE7-0046-8F3D-899F322703CC}" destId="{0CAF74AD-894F-3147-BC18-057CCB3A78B5}" srcOrd="0" destOrd="0" presId="urn:microsoft.com/office/officeart/2005/8/layout/vList5"/>
    <dgm:cxn modelId="{7DEF7276-04B5-5443-B4DA-F6E60CD4D2DD}" type="presParOf" srcId="{FB654FB3-9AE7-0046-8F3D-899F322703CC}" destId="{BB9512F9-796B-F640-B198-6D259411D7F3}" srcOrd="1" destOrd="0" presId="urn:microsoft.com/office/officeart/2005/8/layout/vList5"/>
    <dgm:cxn modelId="{B6AD5410-9B7D-AB49-B4BD-4A51F0B57590}" type="presParOf" srcId="{F9E0323C-EDB0-A343-9B06-B968A478674F}" destId="{F5344824-CE07-1D4D-8C4D-87DA7B427C17}" srcOrd="1" destOrd="0" presId="urn:microsoft.com/office/officeart/2005/8/layout/vList5"/>
    <dgm:cxn modelId="{E6F497F3-9E00-3B43-BD0B-BDA6EEF1ADD1}" type="presParOf" srcId="{F9E0323C-EDB0-A343-9B06-B968A478674F}" destId="{1965A7CC-C237-2842-8106-4AAD9E7D7CCD}" srcOrd="2" destOrd="0" presId="urn:microsoft.com/office/officeart/2005/8/layout/vList5"/>
    <dgm:cxn modelId="{46267E84-8E6D-9B41-866A-8150DABA10C1}" type="presParOf" srcId="{1965A7CC-C237-2842-8106-4AAD9E7D7CCD}" destId="{C0AC569B-6EE2-7649-99A8-9410406B53DD}" srcOrd="0" destOrd="0" presId="urn:microsoft.com/office/officeart/2005/8/layout/vList5"/>
    <dgm:cxn modelId="{E5D9E198-E14D-BF4A-BA09-3D6FA31300D5}" type="presParOf" srcId="{1965A7CC-C237-2842-8106-4AAD9E7D7CCD}" destId="{4008BD7A-F456-D743-B089-7743D0DECAD8}" srcOrd="1" destOrd="0" presId="urn:microsoft.com/office/officeart/2005/8/layout/vList5"/>
    <dgm:cxn modelId="{CAD17F3B-414E-6B44-B4B8-AF4CAF753EFC}" type="presParOf" srcId="{F9E0323C-EDB0-A343-9B06-B968A478674F}" destId="{F828BF45-236D-B743-AE0E-D9DA257576A9}" srcOrd="3" destOrd="0" presId="urn:microsoft.com/office/officeart/2005/8/layout/vList5"/>
    <dgm:cxn modelId="{D03C7221-B025-2D49-AA35-9BA78A739931}" type="presParOf" srcId="{F9E0323C-EDB0-A343-9B06-B968A478674F}" destId="{9B74FB83-A34F-4D4E-A2E7-39A88C6DB711}" srcOrd="4" destOrd="0" presId="urn:microsoft.com/office/officeart/2005/8/layout/vList5"/>
    <dgm:cxn modelId="{DBBE183E-0811-CB49-8B04-E817EC492ECA}" type="presParOf" srcId="{9B74FB83-A34F-4D4E-A2E7-39A88C6DB711}" destId="{71DC1CCA-DE74-5445-A56C-28D5F08FB13A}" srcOrd="0" destOrd="0" presId="urn:microsoft.com/office/officeart/2005/8/layout/vList5"/>
    <dgm:cxn modelId="{DF9DFC87-A4AF-B64D-B49D-A84FCCAA08DF}" type="presParOf" srcId="{9B74FB83-A34F-4D4E-A2E7-39A88C6DB711}" destId="{486CDF15-C52D-B044-B2BA-9098C0C80F66}" srcOrd="1" destOrd="0" presId="urn:microsoft.com/office/officeart/2005/8/layout/vList5"/>
    <dgm:cxn modelId="{6458997E-DF7F-B044-B6ED-E22F9864365D}" type="presParOf" srcId="{F9E0323C-EDB0-A343-9B06-B968A478674F}" destId="{F9A409BE-5DA6-E545-960F-125A1C4BFC65}" srcOrd="5" destOrd="0" presId="urn:microsoft.com/office/officeart/2005/8/layout/vList5"/>
    <dgm:cxn modelId="{139A53DA-97C3-B346-B713-5CDDABB4F978}" type="presParOf" srcId="{F9E0323C-EDB0-A343-9B06-B968A478674F}" destId="{0285803E-E0B5-8145-9275-64DD4F138E57}" srcOrd="6" destOrd="0" presId="urn:microsoft.com/office/officeart/2005/8/layout/vList5"/>
    <dgm:cxn modelId="{CBC543A2-C2AD-2743-A141-9814E4F04FE1}" type="presParOf" srcId="{0285803E-E0B5-8145-9275-64DD4F138E57}" destId="{2CADF40E-40D8-1040-9141-5E5AAA08AD5A}" srcOrd="0" destOrd="0" presId="urn:microsoft.com/office/officeart/2005/8/layout/vList5"/>
    <dgm:cxn modelId="{764302BF-8946-D849-9693-68BAF227F60D}" type="presParOf" srcId="{0285803E-E0B5-8145-9275-64DD4F138E57}" destId="{8BF9520E-973F-2841-B962-A1BC58EA3B81}" srcOrd="1" destOrd="0" presId="urn:microsoft.com/office/officeart/2005/8/layout/vList5"/>
    <dgm:cxn modelId="{68E7AD1B-1BEC-9048-808C-C13147E022EF}" type="presParOf" srcId="{F9E0323C-EDB0-A343-9B06-B968A478674F}" destId="{12AEF768-A9C3-9F45-A6E2-6E1E0B244468}" srcOrd="7" destOrd="0" presId="urn:microsoft.com/office/officeart/2005/8/layout/vList5"/>
    <dgm:cxn modelId="{23FC5F45-42F4-0740-980B-08108DFD7F5F}" type="presParOf" srcId="{F9E0323C-EDB0-A343-9B06-B968A478674F}" destId="{D9BCD20E-2BE3-FD43-8820-544F3D7E8D25}" srcOrd="8" destOrd="0" presId="urn:microsoft.com/office/officeart/2005/8/layout/vList5"/>
    <dgm:cxn modelId="{16DE1F5B-5D6E-C647-A468-FB5E56C94B31}" type="presParOf" srcId="{D9BCD20E-2BE3-FD43-8820-544F3D7E8D25}" destId="{0E145202-CE3B-3745-8C80-4264CF48731C}" srcOrd="0" destOrd="0" presId="urn:microsoft.com/office/officeart/2005/8/layout/vList5"/>
    <dgm:cxn modelId="{C03EB2E2-35FF-5740-AEF5-7864AEEE459A}" type="presParOf" srcId="{D9BCD20E-2BE3-FD43-8820-544F3D7E8D25}" destId="{84749A3E-8EA9-CD42-B894-041CD1292214}" srcOrd="1" destOrd="0" presId="urn:microsoft.com/office/officeart/2005/8/layout/vList5"/>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9512F9-796B-F640-B198-6D259411D7F3}">
      <dsp:nvSpPr>
        <dsp:cNvPr id="0" name=""/>
        <dsp:cNvSpPr/>
      </dsp:nvSpPr>
      <dsp:spPr>
        <a:xfrm rot="5400000">
          <a:off x="7102251" y="-3079669"/>
          <a:ext cx="668848" cy="6999224"/>
        </a:xfrm>
        <a:prstGeom prst="round2SameRect">
          <a:avLst/>
        </a:prstGeom>
        <a:solidFill>
          <a:srgbClr val="6BCABA">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n-GB" sz="1800" kern="1200"/>
            <a:t>PEPs, complex business structures, business rationale, </a:t>
          </a:r>
          <a:r>
            <a:rPr lang="en-GB" sz="1800" kern="1200">
              <a:latin typeface="Arial" panose="020B0604020202020204"/>
            </a:rPr>
            <a:t>secrecy, business activites</a:t>
          </a:r>
          <a:endParaRPr lang="en-GB" sz="1800" kern="1200"/>
        </a:p>
      </dsp:txBody>
      <dsp:txXfrm rot="-5400000">
        <a:off x="3937063" y="118169"/>
        <a:ext cx="6966574" cy="603548"/>
      </dsp:txXfrm>
    </dsp:sp>
    <dsp:sp modelId="{0CAF74AD-894F-3147-BC18-057CCB3A78B5}">
      <dsp:nvSpPr>
        <dsp:cNvPr id="0" name=""/>
        <dsp:cNvSpPr/>
      </dsp:nvSpPr>
      <dsp:spPr>
        <a:xfrm>
          <a:off x="0" y="1912"/>
          <a:ext cx="3937063" cy="836060"/>
        </a:xfrm>
        <a:prstGeom prst="roundRect">
          <a:avLst/>
        </a:prstGeom>
        <a:solidFill>
          <a:srgbClr val="6BCAB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GB" sz="2400" kern="1200">
              <a:solidFill>
                <a:schemeClr val="tx1"/>
              </a:solidFill>
            </a:rPr>
            <a:t>Client</a:t>
          </a:r>
          <a:endParaRPr lang="en-GB" sz="2800" kern="1200">
            <a:solidFill>
              <a:schemeClr val="tx1"/>
            </a:solidFill>
          </a:endParaRPr>
        </a:p>
      </dsp:txBody>
      <dsp:txXfrm>
        <a:off x="40813" y="42725"/>
        <a:ext cx="3855437" cy="754434"/>
      </dsp:txXfrm>
    </dsp:sp>
    <dsp:sp modelId="{4008BD7A-F456-D743-B089-7743D0DECAD8}">
      <dsp:nvSpPr>
        <dsp:cNvPr id="0" name=""/>
        <dsp:cNvSpPr/>
      </dsp:nvSpPr>
      <dsp:spPr>
        <a:xfrm rot="5400000">
          <a:off x="7102251" y="-2201806"/>
          <a:ext cx="668848" cy="6999224"/>
        </a:xfrm>
        <a:prstGeom prst="round2SameRect">
          <a:avLst/>
        </a:prstGeom>
        <a:solidFill>
          <a:srgbClr val="6BCABA">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a:t>Payroll/probate/company formation </a:t>
          </a:r>
        </a:p>
      </dsp:txBody>
      <dsp:txXfrm rot="-5400000">
        <a:off x="3937063" y="996032"/>
        <a:ext cx="6966574" cy="603548"/>
      </dsp:txXfrm>
    </dsp:sp>
    <dsp:sp modelId="{C0AC569B-6EE2-7649-99A8-9410406B53DD}">
      <dsp:nvSpPr>
        <dsp:cNvPr id="0" name=""/>
        <dsp:cNvSpPr/>
      </dsp:nvSpPr>
      <dsp:spPr>
        <a:xfrm>
          <a:off x="0" y="879775"/>
          <a:ext cx="3937063" cy="836060"/>
        </a:xfrm>
        <a:prstGeom prst="roundRect">
          <a:avLst/>
        </a:prstGeom>
        <a:solidFill>
          <a:srgbClr val="6BCAB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GB" sz="2400" kern="1200">
              <a:solidFill>
                <a:schemeClr val="tx1"/>
              </a:solidFill>
              <a:latin typeface="+mn-lt"/>
            </a:rPr>
            <a:t>Services</a:t>
          </a:r>
          <a:endParaRPr lang="en-GB" sz="3600" kern="1200">
            <a:solidFill>
              <a:schemeClr val="tx1"/>
            </a:solidFill>
            <a:latin typeface="+mn-lt"/>
          </a:endParaRPr>
        </a:p>
      </dsp:txBody>
      <dsp:txXfrm>
        <a:off x="40813" y="920588"/>
        <a:ext cx="3855437" cy="754434"/>
      </dsp:txXfrm>
    </dsp:sp>
    <dsp:sp modelId="{486CDF15-C52D-B044-B2BA-9098C0C80F66}">
      <dsp:nvSpPr>
        <dsp:cNvPr id="0" name=""/>
        <dsp:cNvSpPr/>
      </dsp:nvSpPr>
      <dsp:spPr>
        <a:xfrm rot="5400000">
          <a:off x="7102251" y="-1323943"/>
          <a:ext cx="668848" cy="6999224"/>
        </a:xfrm>
        <a:prstGeom prst="round2SameRect">
          <a:avLst/>
        </a:prstGeom>
        <a:solidFill>
          <a:srgbClr val="6BCABA">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n-GB" sz="1800" kern="1200" dirty="0"/>
            <a:t>Check if </a:t>
          </a:r>
          <a:r>
            <a:rPr lang="en-GB" sz="1800" kern="1200" dirty="0">
              <a:hlinkClick xmlns:r="http://schemas.openxmlformats.org/officeDocument/2006/relationships" r:id="" action="ppaction://noaction"/>
            </a:rPr>
            <a:t>high risk third country.</a:t>
          </a:r>
          <a:r>
            <a:rPr lang="en-GB" sz="1800" kern="1200" dirty="0">
              <a:latin typeface="Arial" panose="020B0604020202020204"/>
            </a:rPr>
            <a:t> </a:t>
          </a:r>
          <a:endParaRPr lang="en-GB" sz="1800" kern="1200" dirty="0"/>
        </a:p>
        <a:p>
          <a:pPr marL="171450" lvl="1" indent="-171450" algn="l" defTabSz="800100">
            <a:lnSpc>
              <a:spcPct val="90000"/>
            </a:lnSpc>
            <a:spcBef>
              <a:spcPct val="0"/>
            </a:spcBef>
            <a:spcAft>
              <a:spcPct val="15000"/>
            </a:spcAft>
            <a:buChar char="•"/>
          </a:pPr>
          <a:r>
            <a:rPr lang="en-GB" sz="1800" kern="1200"/>
            <a:t>Are they local to your firm? If not, why did they choose you?</a:t>
          </a:r>
        </a:p>
      </dsp:txBody>
      <dsp:txXfrm rot="-5400000">
        <a:off x="3937063" y="1873895"/>
        <a:ext cx="6966574" cy="603548"/>
      </dsp:txXfrm>
    </dsp:sp>
    <dsp:sp modelId="{71DC1CCA-DE74-5445-A56C-28D5F08FB13A}">
      <dsp:nvSpPr>
        <dsp:cNvPr id="0" name=""/>
        <dsp:cNvSpPr/>
      </dsp:nvSpPr>
      <dsp:spPr>
        <a:xfrm>
          <a:off x="0" y="1757638"/>
          <a:ext cx="3937063" cy="836060"/>
        </a:xfrm>
        <a:prstGeom prst="roundRect">
          <a:avLst/>
        </a:prstGeom>
        <a:solidFill>
          <a:srgbClr val="6BCAB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GB" sz="2400" kern="1200">
              <a:solidFill>
                <a:schemeClr val="tx1"/>
              </a:solidFill>
            </a:rPr>
            <a:t>Geographical</a:t>
          </a:r>
          <a:endParaRPr lang="en-GB" sz="4000" kern="1200">
            <a:solidFill>
              <a:schemeClr val="tx1"/>
            </a:solidFill>
          </a:endParaRPr>
        </a:p>
      </dsp:txBody>
      <dsp:txXfrm>
        <a:off x="40813" y="1798451"/>
        <a:ext cx="3855437" cy="754434"/>
      </dsp:txXfrm>
    </dsp:sp>
    <dsp:sp modelId="{8BF9520E-973F-2841-B962-A1BC58EA3B81}">
      <dsp:nvSpPr>
        <dsp:cNvPr id="0" name=""/>
        <dsp:cNvSpPr/>
      </dsp:nvSpPr>
      <dsp:spPr>
        <a:xfrm rot="5400000">
          <a:off x="7102251" y="-446079"/>
          <a:ext cx="668848" cy="6999224"/>
        </a:xfrm>
        <a:prstGeom prst="round2SameRect">
          <a:avLst/>
        </a:prstGeom>
        <a:solidFill>
          <a:srgbClr val="6BCABA">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a:t>Will you handle client money for the client?</a:t>
          </a:r>
        </a:p>
        <a:p>
          <a:pPr marL="171450" lvl="1" indent="-171450" algn="l" defTabSz="800100">
            <a:lnSpc>
              <a:spcPct val="90000"/>
            </a:lnSpc>
            <a:spcBef>
              <a:spcPct val="0"/>
            </a:spcBef>
            <a:spcAft>
              <a:spcPct val="15000"/>
            </a:spcAft>
            <a:buChar char="•"/>
          </a:pPr>
          <a:r>
            <a:rPr lang="en-GB" sz="1800" kern="1200"/>
            <a:t>If so, why? Is there a risk of handling proceeds of crime?</a:t>
          </a:r>
        </a:p>
      </dsp:txBody>
      <dsp:txXfrm rot="-5400000">
        <a:off x="3937063" y="2751759"/>
        <a:ext cx="6966574" cy="603548"/>
      </dsp:txXfrm>
    </dsp:sp>
    <dsp:sp modelId="{2CADF40E-40D8-1040-9141-5E5AAA08AD5A}">
      <dsp:nvSpPr>
        <dsp:cNvPr id="0" name=""/>
        <dsp:cNvSpPr/>
      </dsp:nvSpPr>
      <dsp:spPr>
        <a:xfrm>
          <a:off x="0" y="2635502"/>
          <a:ext cx="3937063" cy="836060"/>
        </a:xfrm>
        <a:prstGeom prst="roundRect">
          <a:avLst/>
        </a:prstGeom>
        <a:solidFill>
          <a:srgbClr val="6BCAB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GB" sz="2400" kern="1200">
              <a:solidFill>
                <a:schemeClr val="tx1"/>
              </a:solidFill>
            </a:rPr>
            <a:t>Transactions</a:t>
          </a:r>
          <a:endParaRPr lang="en-GB" sz="3600" kern="1200">
            <a:solidFill>
              <a:schemeClr val="tx1"/>
            </a:solidFill>
          </a:endParaRPr>
        </a:p>
      </dsp:txBody>
      <dsp:txXfrm>
        <a:off x="40813" y="2676315"/>
        <a:ext cx="3855437" cy="754434"/>
      </dsp:txXfrm>
    </dsp:sp>
    <dsp:sp modelId="{84749A3E-8EA9-CD42-B894-041CD1292214}">
      <dsp:nvSpPr>
        <dsp:cNvPr id="0" name=""/>
        <dsp:cNvSpPr/>
      </dsp:nvSpPr>
      <dsp:spPr>
        <a:xfrm rot="5400000">
          <a:off x="7102251" y="431783"/>
          <a:ext cx="668848" cy="6999224"/>
        </a:xfrm>
        <a:prstGeom prst="round2SameRect">
          <a:avLst/>
        </a:prstGeom>
        <a:solidFill>
          <a:srgbClr val="6BCABA">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a:t>Have you met/will you meet the client?</a:t>
          </a:r>
        </a:p>
      </dsp:txBody>
      <dsp:txXfrm rot="-5400000">
        <a:off x="3937063" y="3629621"/>
        <a:ext cx="6966574" cy="603548"/>
      </dsp:txXfrm>
    </dsp:sp>
    <dsp:sp modelId="{0E145202-CE3B-3745-8C80-4264CF48731C}">
      <dsp:nvSpPr>
        <dsp:cNvPr id="0" name=""/>
        <dsp:cNvSpPr/>
      </dsp:nvSpPr>
      <dsp:spPr>
        <a:xfrm>
          <a:off x="0" y="3513365"/>
          <a:ext cx="3937063" cy="836060"/>
        </a:xfrm>
        <a:prstGeom prst="roundRect">
          <a:avLst/>
        </a:prstGeom>
        <a:solidFill>
          <a:srgbClr val="6BCAB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GB" sz="2400" kern="1200">
              <a:solidFill>
                <a:schemeClr val="tx1"/>
              </a:solidFill>
            </a:rPr>
            <a:t>Delivery</a:t>
          </a:r>
          <a:r>
            <a:rPr lang="en-GB" sz="4400" kern="1200">
              <a:solidFill>
                <a:schemeClr val="tx1"/>
              </a:solidFill>
            </a:rPr>
            <a:t> </a:t>
          </a:r>
        </a:p>
      </dsp:txBody>
      <dsp:txXfrm>
        <a:off x="40813" y="3554178"/>
        <a:ext cx="3855437" cy="7544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9512F9-796B-F640-B198-6D259411D7F3}">
      <dsp:nvSpPr>
        <dsp:cNvPr id="0" name=""/>
        <dsp:cNvSpPr/>
      </dsp:nvSpPr>
      <dsp:spPr>
        <a:xfrm rot="5400000">
          <a:off x="7103951" y="-3082112"/>
          <a:ext cx="665448" cy="6999224"/>
        </a:xfrm>
        <a:prstGeom prst="round2SameRect">
          <a:avLst/>
        </a:prstGeom>
        <a:solidFill>
          <a:srgbClr val="6BCABA">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rtl="0">
            <a:lnSpc>
              <a:spcPct val="90000"/>
            </a:lnSpc>
            <a:spcBef>
              <a:spcPct val="0"/>
            </a:spcBef>
            <a:spcAft>
              <a:spcPct val="15000"/>
            </a:spcAft>
            <a:buChar char="•"/>
          </a:pPr>
          <a:r>
            <a:rPr lang="en-GB" sz="1400" kern="1200" dirty="0"/>
            <a:t>Carpenter; self-employed; not a PEP; sources of wealth are the business income only; and no evidence of living beyond his means.</a:t>
          </a:r>
          <a:r>
            <a:rPr lang="en-GB" sz="1400" kern="1200" dirty="0">
              <a:latin typeface="Arial" panose="020B0604020202020204"/>
            </a:rPr>
            <a:t> </a:t>
          </a:r>
          <a:endParaRPr lang="en-GB" sz="1400" kern="1200" dirty="0"/>
        </a:p>
      </dsp:txBody>
      <dsp:txXfrm rot="-5400000">
        <a:off x="3937063" y="117260"/>
        <a:ext cx="6966740" cy="600480"/>
      </dsp:txXfrm>
    </dsp:sp>
    <dsp:sp modelId="{0CAF74AD-894F-3147-BC18-057CCB3A78B5}">
      <dsp:nvSpPr>
        <dsp:cNvPr id="0" name=""/>
        <dsp:cNvSpPr/>
      </dsp:nvSpPr>
      <dsp:spPr>
        <a:xfrm>
          <a:off x="0" y="1594"/>
          <a:ext cx="3937063" cy="831810"/>
        </a:xfrm>
        <a:prstGeom prst="roundRect">
          <a:avLst/>
        </a:prstGeom>
        <a:solidFill>
          <a:srgbClr val="6BCAB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a:t>Client</a:t>
          </a:r>
          <a:endParaRPr lang="en-GB" sz="3200" kern="1200"/>
        </a:p>
      </dsp:txBody>
      <dsp:txXfrm>
        <a:off x="40606" y="42200"/>
        <a:ext cx="3855851" cy="750598"/>
      </dsp:txXfrm>
    </dsp:sp>
    <dsp:sp modelId="{4008BD7A-F456-D743-B089-7743D0DECAD8}">
      <dsp:nvSpPr>
        <dsp:cNvPr id="0" name=""/>
        <dsp:cNvSpPr/>
      </dsp:nvSpPr>
      <dsp:spPr>
        <a:xfrm rot="5400000">
          <a:off x="7103951" y="-2208710"/>
          <a:ext cx="665448" cy="6999224"/>
        </a:xfrm>
        <a:prstGeom prst="round2SameRect">
          <a:avLst/>
        </a:prstGeom>
        <a:solidFill>
          <a:srgbClr val="6BCABA">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rtl="0">
            <a:lnSpc>
              <a:spcPct val="90000"/>
            </a:lnSpc>
            <a:spcBef>
              <a:spcPct val="0"/>
            </a:spcBef>
            <a:spcAft>
              <a:spcPct val="15000"/>
            </a:spcAft>
            <a:buChar char="•"/>
          </a:pPr>
          <a:r>
            <a:rPr lang="en-GB" sz="1400" kern="1200" dirty="0"/>
            <a:t>I have met Bob at his premises; he was referred to me by another client</a:t>
          </a:r>
          <a:r>
            <a:rPr lang="en-GB" sz="1400" kern="1200" dirty="0">
              <a:latin typeface="Arial" panose="020B0604020202020204"/>
            </a:rPr>
            <a:t>. No obvious risks </a:t>
          </a:r>
          <a:endParaRPr lang="en-GB" sz="1400" kern="1200" dirty="0"/>
        </a:p>
      </dsp:txBody>
      <dsp:txXfrm rot="-5400000">
        <a:off x="3937063" y="990662"/>
        <a:ext cx="6966740" cy="600480"/>
      </dsp:txXfrm>
    </dsp:sp>
    <dsp:sp modelId="{C0AC569B-6EE2-7649-99A8-9410406B53DD}">
      <dsp:nvSpPr>
        <dsp:cNvPr id="0" name=""/>
        <dsp:cNvSpPr/>
      </dsp:nvSpPr>
      <dsp:spPr>
        <a:xfrm>
          <a:off x="0" y="874996"/>
          <a:ext cx="3937063" cy="831810"/>
        </a:xfrm>
        <a:prstGeom prst="roundRect">
          <a:avLst/>
        </a:prstGeom>
        <a:solidFill>
          <a:srgbClr val="6BCAB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a:latin typeface="+mn-lt"/>
            </a:rPr>
            <a:t>Delivery</a:t>
          </a:r>
          <a:endParaRPr lang="en-GB" sz="4000" kern="1200">
            <a:latin typeface="+mn-lt"/>
          </a:endParaRPr>
        </a:p>
      </dsp:txBody>
      <dsp:txXfrm>
        <a:off x="40606" y="915602"/>
        <a:ext cx="3855851" cy="750598"/>
      </dsp:txXfrm>
    </dsp:sp>
    <dsp:sp modelId="{486CDF15-C52D-B044-B2BA-9098C0C80F66}">
      <dsp:nvSpPr>
        <dsp:cNvPr id="0" name=""/>
        <dsp:cNvSpPr/>
      </dsp:nvSpPr>
      <dsp:spPr>
        <a:xfrm rot="5400000">
          <a:off x="7002142" y="-1320525"/>
          <a:ext cx="854542" cy="6992389"/>
        </a:xfrm>
        <a:prstGeom prst="round2SameRect">
          <a:avLst/>
        </a:prstGeom>
        <a:solidFill>
          <a:srgbClr val="6BCABA">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kern="1200"/>
            <a:t>We are preparing his accounts and self-assessment tax return (not a higher risk for us</a:t>
          </a:r>
          <a:r>
            <a:rPr lang="en-GB" sz="1200" kern="1200">
              <a:latin typeface="Arial" panose="020B0604020202020204"/>
            </a:rPr>
            <a:t>).</a:t>
          </a:r>
          <a:endParaRPr lang="en-GB" sz="1200" kern="1200"/>
        </a:p>
        <a:p>
          <a:pPr marL="114300" lvl="1" indent="-114300" algn="l" defTabSz="533400" rtl="0">
            <a:lnSpc>
              <a:spcPct val="90000"/>
            </a:lnSpc>
            <a:spcBef>
              <a:spcPct val="0"/>
            </a:spcBef>
            <a:spcAft>
              <a:spcPct val="15000"/>
            </a:spcAft>
            <a:buChar char="•"/>
          </a:pPr>
          <a:r>
            <a:rPr lang="en-GB" sz="1200" kern="1200">
              <a:latin typeface="Arial" panose="020B0604020202020204"/>
            </a:rPr>
            <a:t>Possibility of incomplete records but he</a:t>
          </a:r>
          <a:r>
            <a:rPr lang="en-GB" sz="1200" kern="1200"/>
            <a:t> does keep good records and we have all banks statements / records of transactions.</a:t>
          </a:r>
        </a:p>
        <a:p>
          <a:pPr marL="114300" lvl="1" indent="-114300" algn="l" defTabSz="533400" rtl="0">
            <a:lnSpc>
              <a:spcPct val="90000"/>
            </a:lnSpc>
            <a:spcBef>
              <a:spcPct val="0"/>
            </a:spcBef>
            <a:spcAft>
              <a:spcPct val="15000"/>
            </a:spcAft>
            <a:buChar char="•"/>
          </a:pPr>
          <a:r>
            <a:rPr lang="en-GB" sz="1200" kern="1200">
              <a:latin typeface="Arial" panose="020B0604020202020204"/>
            </a:rPr>
            <a:t> Cash takings - We</a:t>
          </a:r>
          <a:r>
            <a:rPr lang="en-GB" sz="1200" kern="1200"/>
            <a:t> have advised him of the risks of under declaration of earnings</a:t>
          </a:r>
          <a:r>
            <a:rPr lang="en-GB" sz="1200" kern="1200">
              <a:latin typeface="Arial" panose="020B0604020202020204"/>
            </a:rPr>
            <a:t>, we will monitor profit margins. </a:t>
          </a:r>
          <a:r>
            <a:rPr lang="en-GB" sz="1200" kern="1200"/>
            <a:t>He has agreed to use XERO and we will set him up on this.</a:t>
          </a:r>
          <a:r>
            <a:rPr lang="en-GB" sz="1200" kern="1200">
              <a:latin typeface="Arial" panose="020B0604020202020204"/>
            </a:rPr>
            <a:t> </a:t>
          </a:r>
          <a:endParaRPr lang="en-GB" sz="1200" kern="1200"/>
        </a:p>
      </dsp:txBody>
      <dsp:txXfrm rot="-5400000">
        <a:off x="3933219" y="1790113"/>
        <a:ext cx="6950674" cy="771112"/>
      </dsp:txXfrm>
    </dsp:sp>
    <dsp:sp modelId="{71DC1CCA-DE74-5445-A56C-28D5F08FB13A}">
      <dsp:nvSpPr>
        <dsp:cNvPr id="0" name=""/>
        <dsp:cNvSpPr/>
      </dsp:nvSpPr>
      <dsp:spPr>
        <a:xfrm>
          <a:off x="0" y="1759763"/>
          <a:ext cx="3933218" cy="831810"/>
        </a:xfrm>
        <a:prstGeom prst="roundRect">
          <a:avLst/>
        </a:prstGeom>
        <a:solidFill>
          <a:srgbClr val="6BCAB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a:t>Services</a:t>
          </a:r>
          <a:endParaRPr lang="en-GB" sz="4000" kern="1200"/>
        </a:p>
      </dsp:txBody>
      <dsp:txXfrm>
        <a:off x="40606" y="1800369"/>
        <a:ext cx="3852006" cy="750598"/>
      </dsp:txXfrm>
    </dsp:sp>
    <dsp:sp modelId="{8BF9520E-973F-2841-B962-A1BC58EA3B81}">
      <dsp:nvSpPr>
        <dsp:cNvPr id="0" name=""/>
        <dsp:cNvSpPr/>
      </dsp:nvSpPr>
      <dsp:spPr>
        <a:xfrm rot="5400000">
          <a:off x="7103951" y="-439175"/>
          <a:ext cx="665448" cy="6999224"/>
        </a:xfrm>
        <a:prstGeom prst="round2SameRect">
          <a:avLst/>
        </a:prstGeom>
        <a:solidFill>
          <a:srgbClr val="6BCABA">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rtl="0">
            <a:lnSpc>
              <a:spcPct val="90000"/>
            </a:lnSpc>
            <a:spcBef>
              <a:spcPct val="0"/>
            </a:spcBef>
            <a:spcAft>
              <a:spcPct val="15000"/>
            </a:spcAft>
            <a:buChar char="•"/>
          </a:pPr>
          <a:r>
            <a:rPr lang="en-GB" sz="1400" kern="1200"/>
            <a:t>Locally based, local address and clients are local.</a:t>
          </a:r>
          <a:r>
            <a:rPr lang="en-GB" sz="1400" kern="1200">
              <a:latin typeface="Arial" panose="020B0604020202020204"/>
            </a:rPr>
            <a:t> No obvious risk.</a:t>
          </a:r>
          <a:endParaRPr lang="en-GB" sz="1400" kern="1200"/>
        </a:p>
      </dsp:txBody>
      <dsp:txXfrm rot="-5400000">
        <a:off x="3937063" y="2760197"/>
        <a:ext cx="6966740" cy="600480"/>
      </dsp:txXfrm>
    </dsp:sp>
    <dsp:sp modelId="{2CADF40E-40D8-1040-9141-5E5AAA08AD5A}">
      <dsp:nvSpPr>
        <dsp:cNvPr id="0" name=""/>
        <dsp:cNvSpPr/>
      </dsp:nvSpPr>
      <dsp:spPr>
        <a:xfrm>
          <a:off x="0" y="2644530"/>
          <a:ext cx="3937063" cy="831810"/>
        </a:xfrm>
        <a:prstGeom prst="roundRect">
          <a:avLst/>
        </a:prstGeom>
        <a:solidFill>
          <a:srgbClr val="6BCAB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a:t>Geographical</a:t>
          </a:r>
          <a:endParaRPr lang="en-GB" sz="4000" kern="1200"/>
        </a:p>
      </dsp:txBody>
      <dsp:txXfrm>
        <a:off x="40606" y="2685136"/>
        <a:ext cx="3855851" cy="750598"/>
      </dsp:txXfrm>
    </dsp:sp>
    <dsp:sp modelId="{84749A3E-8EA9-CD42-B894-041CD1292214}">
      <dsp:nvSpPr>
        <dsp:cNvPr id="0" name=""/>
        <dsp:cNvSpPr/>
      </dsp:nvSpPr>
      <dsp:spPr>
        <a:xfrm rot="5400000">
          <a:off x="7103951" y="434225"/>
          <a:ext cx="665448" cy="6999224"/>
        </a:xfrm>
        <a:prstGeom prst="round2SameRect">
          <a:avLst/>
        </a:prstGeom>
        <a:solidFill>
          <a:srgbClr val="6BCABA">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rtl="0">
            <a:lnSpc>
              <a:spcPct val="90000"/>
            </a:lnSpc>
            <a:spcBef>
              <a:spcPct val="0"/>
            </a:spcBef>
            <a:spcAft>
              <a:spcPct val="15000"/>
            </a:spcAft>
            <a:buChar char="•"/>
          </a:pPr>
          <a:r>
            <a:rPr lang="en-GB" sz="1400" kern="1200"/>
            <a:t>He does not want us to handle client money.</a:t>
          </a:r>
          <a:r>
            <a:rPr lang="en-GB" sz="1400" kern="1200">
              <a:latin typeface="Arial" panose="020B0604020202020204"/>
            </a:rPr>
            <a:t> </a:t>
          </a:r>
          <a:endParaRPr lang="en-GB" sz="1400" kern="1200"/>
        </a:p>
      </dsp:txBody>
      <dsp:txXfrm rot="-5400000">
        <a:off x="3937063" y="3633597"/>
        <a:ext cx="6966740" cy="600480"/>
      </dsp:txXfrm>
    </dsp:sp>
    <dsp:sp modelId="{0E145202-CE3B-3745-8C80-4264CF48731C}">
      <dsp:nvSpPr>
        <dsp:cNvPr id="0" name=""/>
        <dsp:cNvSpPr/>
      </dsp:nvSpPr>
      <dsp:spPr>
        <a:xfrm>
          <a:off x="0" y="3517932"/>
          <a:ext cx="3937063" cy="831810"/>
        </a:xfrm>
        <a:prstGeom prst="roundRect">
          <a:avLst/>
        </a:prstGeom>
        <a:solidFill>
          <a:srgbClr val="6BCAB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r>
            <a:rPr lang="en-GB" sz="2800" kern="1200"/>
            <a:t>Transactions</a:t>
          </a:r>
          <a:r>
            <a:rPr lang="en-GB" sz="4400" kern="1200">
              <a:latin typeface="Arial" panose="020B0604020202020204"/>
            </a:rPr>
            <a:t> </a:t>
          </a:r>
        </a:p>
      </dsp:txBody>
      <dsp:txXfrm>
        <a:off x="40606" y="3558538"/>
        <a:ext cx="3855851" cy="75059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485232"/>
          </a:xfrm>
          <a:prstGeom prst="rect">
            <a:avLst/>
          </a:prstGeom>
        </p:spPr>
        <p:txBody>
          <a:bodyPr vert="horz" lIns="94631" tIns="47316" rIns="94631" bIns="47316" rtlCol="0"/>
          <a:lstStyle>
            <a:lvl1pPr algn="l">
              <a:defRPr sz="1200"/>
            </a:lvl1pPr>
          </a:lstStyle>
          <a:p>
            <a:endParaRPr lang="en-GB"/>
          </a:p>
        </p:txBody>
      </p:sp>
      <p:sp>
        <p:nvSpPr>
          <p:cNvPr id="3" name="Date Placeholder 2"/>
          <p:cNvSpPr>
            <a:spLocks noGrp="1"/>
          </p:cNvSpPr>
          <p:nvPr>
            <p:ph type="dt" sz="quarter" idx="1"/>
          </p:nvPr>
        </p:nvSpPr>
        <p:spPr>
          <a:xfrm>
            <a:off x="3902597" y="0"/>
            <a:ext cx="2985558" cy="485232"/>
          </a:xfrm>
          <a:prstGeom prst="rect">
            <a:avLst/>
          </a:prstGeom>
        </p:spPr>
        <p:txBody>
          <a:bodyPr vert="horz" lIns="94631" tIns="47316" rIns="94631" bIns="47316" rtlCol="0"/>
          <a:lstStyle>
            <a:lvl1pPr algn="r">
              <a:defRPr sz="1200"/>
            </a:lvl1pPr>
          </a:lstStyle>
          <a:p>
            <a:fld id="{98BE9D15-D4D2-41DC-8888-DC1F557EBEBA}" type="datetimeFigureOut">
              <a:rPr lang="en-GB" smtClean="0"/>
              <a:t>15/02/2022</a:t>
            </a:fld>
            <a:endParaRPr lang="en-GB"/>
          </a:p>
        </p:txBody>
      </p:sp>
      <p:sp>
        <p:nvSpPr>
          <p:cNvPr id="4" name="Footer Placeholder 3"/>
          <p:cNvSpPr>
            <a:spLocks noGrp="1"/>
          </p:cNvSpPr>
          <p:nvPr>
            <p:ph type="ftr" sz="quarter" idx="2"/>
          </p:nvPr>
        </p:nvSpPr>
        <p:spPr>
          <a:xfrm>
            <a:off x="0" y="9185820"/>
            <a:ext cx="2985558" cy="485231"/>
          </a:xfrm>
          <a:prstGeom prst="rect">
            <a:avLst/>
          </a:prstGeom>
        </p:spPr>
        <p:txBody>
          <a:bodyPr vert="horz" lIns="94631" tIns="47316" rIns="94631" bIns="47316" rtlCol="0" anchor="b"/>
          <a:lstStyle>
            <a:lvl1pPr algn="l">
              <a:defRPr sz="1200"/>
            </a:lvl1pPr>
          </a:lstStyle>
          <a:p>
            <a:endParaRPr lang="en-GB"/>
          </a:p>
        </p:txBody>
      </p:sp>
      <p:sp>
        <p:nvSpPr>
          <p:cNvPr id="5" name="Slide Number Placeholder 4"/>
          <p:cNvSpPr>
            <a:spLocks noGrp="1"/>
          </p:cNvSpPr>
          <p:nvPr>
            <p:ph type="sldNum" sz="quarter" idx="3"/>
          </p:nvPr>
        </p:nvSpPr>
        <p:spPr>
          <a:xfrm>
            <a:off x="3902597" y="9185820"/>
            <a:ext cx="2985558" cy="485231"/>
          </a:xfrm>
          <a:prstGeom prst="rect">
            <a:avLst/>
          </a:prstGeom>
        </p:spPr>
        <p:txBody>
          <a:bodyPr vert="horz" lIns="94631" tIns="47316" rIns="94631" bIns="47316" rtlCol="0" anchor="b"/>
          <a:lstStyle>
            <a:lvl1pPr algn="r">
              <a:defRPr sz="1200"/>
            </a:lvl1pPr>
          </a:lstStyle>
          <a:p>
            <a:fld id="{888A4225-F542-4D1B-B2AF-A7384EBA44F5}" type="slidenum">
              <a:rPr lang="en-GB" smtClean="0"/>
              <a:t>‹#›</a:t>
            </a:fld>
            <a:endParaRPr lang="en-GB"/>
          </a:p>
        </p:txBody>
      </p:sp>
    </p:spTree>
    <p:extLst>
      <p:ext uri="{BB962C8B-B14F-4D97-AF65-F5344CB8AC3E}">
        <p14:creationId xmlns:p14="http://schemas.microsoft.com/office/powerpoint/2010/main" val="1561498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485232"/>
          </a:xfrm>
          <a:prstGeom prst="rect">
            <a:avLst/>
          </a:prstGeom>
        </p:spPr>
        <p:txBody>
          <a:bodyPr vert="horz" lIns="94631" tIns="47316" rIns="94631" bIns="47316" rtlCol="0"/>
          <a:lstStyle>
            <a:lvl1pPr algn="l">
              <a:defRPr sz="1200">
                <a:latin typeface="Arial" panose="020B0604020202020204" pitchFamily="34" charset="0"/>
                <a:cs typeface="Arial" panose="020B0604020202020204" pitchFamily="34" charset="0"/>
              </a:defRPr>
            </a:lvl1pPr>
          </a:lstStyle>
          <a:p>
            <a:endParaRPr lang="en-GB" noProof="0"/>
          </a:p>
        </p:txBody>
      </p:sp>
      <p:sp>
        <p:nvSpPr>
          <p:cNvPr id="3" name="Date Placeholder 2"/>
          <p:cNvSpPr>
            <a:spLocks noGrp="1"/>
          </p:cNvSpPr>
          <p:nvPr>
            <p:ph type="dt" idx="1"/>
          </p:nvPr>
        </p:nvSpPr>
        <p:spPr>
          <a:xfrm>
            <a:off x="3902597" y="0"/>
            <a:ext cx="2985558" cy="485232"/>
          </a:xfrm>
          <a:prstGeom prst="rect">
            <a:avLst/>
          </a:prstGeom>
        </p:spPr>
        <p:txBody>
          <a:bodyPr vert="horz" lIns="94631" tIns="47316" rIns="94631" bIns="47316" rtlCol="0"/>
          <a:lstStyle>
            <a:lvl1pPr algn="r">
              <a:defRPr sz="1200"/>
            </a:lvl1pPr>
          </a:lstStyle>
          <a:p>
            <a:fld id="{B34174C4-A06B-3447-90E2-58802CFE639E}" type="datetimeFigureOut">
              <a:rPr lang="en-US" smtClean="0"/>
              <a:t>2/15/2022</a:t>
            </a:fld>
            <a:endParaRPr lang="en-US"/>
          </a:p>
        </p:txBody>
      </p:sp>
      <p:sp>
        <p:nvSpPr>
          <p:cNvPr id="4" name="Slide Image Placeholder 3"/>
          <p:cNvSpPr>
            <a:spLocks noGrp="1" noRot="1" noChangeAspect="1"/>
          </p:cNvSpPr>
          <p:nvPr>
            <p:ph type="sldImg" idx="2"/>
          </p:nvPr>
        </p:nvSpPr>
        <p:spPr>
          <a:xfrm>
            <a:off x="542925" y="1208088"/>
            <a:ext cx="5803900" cy="3265487"/>
          </a:xfrm>
          <a:prstGeom prst="rect">
            <a:avLst/>
          </a:prstGeom>
          <a:noFill/>
          <a:ln w="12700">
            <a:solidFill>
              <a:prstClr val="black"/>
            </a:solidFill>
          </a:ln>
        </p:spPr>
        <p:txBody>
          <a:bodyPr vert="horz" lIns="94631" tIns="47316" rIns="94631" bIns="47316" rtlCol="0" anchor="ctr"/>
          <a:lstStyle/>
          <a:p>
            <a:endParaRPr lang="en-US"/>
          </a:p>
        </p:txBody>
      </p:sp>
      <p:sp>
        <p:nvSpPr>
          <p:cNvPr id="5" name="Notes Placeholder 4"/>
          <p:cNvSpPr>
            <a:spLocks noGrp="1"/>
          </p:cNvSpPr>
          <p:nvPr>
            <p:ph type="body" sz="quarter" idx="3"/>
          </p:nvPr>
        </p:nvSpPr>
        <p:spPr>
          <a:xfrm>
            <a:off x="688975" y="4654193"/>
            <a:ext cx="5511800" cy="3807976"/>
          </a:xfrm>
          <a:prstGeom prst="rect">
            <a:avLst/>
          </a:prstGeom>
        </p:spPr>
        <p:txBody>
          <a:bodyPr vert="horz" lIns="94631" tIns="47316" rIns="94631" bIns="47316" rtlCol="0"/>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p:cNvSpPr>
            <a:spLocks noGrp="1"/>
          </p:cNvSpPr>
          <p:nvPr>
            <p:ph type="ftr" sz="quarter" idx="4"/>
          </p:nvPr>
        </p:nvSpPr>
        <p:spPr>
          <a:xfrm>
            <a:off x="0" y="9185820"/>
            <a:ext cx="2985558" cy="485231"/>
          </a:xfrm>
          <a:prstGeom prst="rect">
            <a:avLst/>
          </a:prstGeom>
        </p:spPr>
        <p:txBody>
          <a:bodyPr vert="horz" lIns="94631" tIns="47316" rIns="94631" bIns="47316" rtlCol="0" anchor="b"/>
          <a:lstStyle>
            <a:lvl1pPr algn="l">
              <a:defRPr sz="1200">
                <a:latin typeface="Arial" panose="020B0604020202020204" pitchFamily="34" charset="0"/>
                <a:cs typeface="Arial" panose="020B0604020202020204" pitchFamily="34" charset="0"/>
              </a:defRPr>
            </a:lvl1pPr>
          </a:lstStyle>
          <a:p>
            <a:endParaRPr lang="en-GB" noProof="0"/>
          </a:p>
        </p:txBody>
      </p:sp>
      <p:sp>
        <p:nvSpPr>
          <p:cNvPr id="7" name="Slide Number Placeholder 6"/>
          <p:cNvSpPr>
            <a:spLocks noGrp="1"/>
          </p:cNvSpPr>
          <p:nvPr>
            <p:ph type="sldNum" sz="quarter" idx="5"/>
          </p:nvPr>
        </p:nvSpPr>
        <p:spPr>
          <a:xfrm>
            <a:off x="3902597" y="9185820"/>
            <a:ext cx="2985558" cy="485231"/>
          </a:xfrm>
          <a:prstGeom prst="rect">
            <a:avLst/>
          </a:prstGeom>
        </p:spPr>
        <p:txBody>
          <a:bodyPr vert="horz" lIns="94631" tIns="47316" rIns="94631" bIns="47316" rtlCol="0" anchor="b"/>
          <a:lstStyle>
            <a:lvl1pPr algn="r">
              <a:defRPr sz="1200">
                <a:latin typeface="Arial" panose="020B0604020202020204" pitchFamily="34" charset="0"/>
                <a:cs typeface="Arial" panose="020B0604020202020204" pitchFamily="34" charset="0"/>
              </a:defRPr>
            </a:lvl1pPr>
          </a:lstStyle>
          <a:p>
            <a:fld id="{C9333599-DF73-1C49-B1E2-DAE95A1521E0}" type="slidenum">
              <a:rPr lang="en-GB" smtClean="0"/>
              <a:pPr/>
              <a:t>‹#›</a:t>
            </a:fld>
            <a:endParaRPr lang="en-GB"/>
          </a:p>
        </p:txBody>
      </p:sp>
    </p:spTree>
    <p:extLst>
      <p:ext uri="{BB962C8B-B14F-4D97-AF65-F5344CB8AC3E}">
        <p14:creationId xmlns:p14="http://schemas.microsoft.com/office/powerpoint/2010/main" val="1521370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a:t>Good afternoon and welcome to this webinar on suspicious activity reports and the accountancy sector.</a:t>
            </a:r>
            <a:endParaRPr lang="en-US"/>
          </a:p>
          <a:p>
            <a:r>
              <a:rPr lang="en-GB"/>
              <a:t>I’m Michelle Giddings. I’m the Head of AML within Professional Standards at ICAEW and I have lead regulatory responsibility for AML supervision of ICAEW member firms. </a:t>
            </a:r>
            <a:endParaRPr lang="en-GB">
              <a:cs typeface="Calibri"/>
            </a:endParaRPr>
          </a:p>
          <a:p>
            <a:r>
              <a:rPr lang="en-GB"/>
              <a:t>I’m joined by Angela Foyle, partner at BDO. Angela is chair of the Economic Crime Sub-Committee at ICAEW and Chair of the AML Committee of Accountancy Europe. She also held the MLRO role at BDO.</a:t>
            </a:r>
            <a:endParaRPr lang="en-GB">
              <a:cs typeface="Calibri"/>
            </a:endParaRP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a:t>Nikhil Manek is MLRO and overall lead for financial crime at KPMG and Sabah Hussain, </a:t>
            </a:r>
            <a:r>
              <a:rPr lang="en-GB" sz="1800">
                <a:effectLst/>
                <a:latin typeface="Calibri" panose="020F0502020204030204" pitchFamily="34" charset="0"/>
                <a:ea typeface="Calibri" panose="020F0502020204030204" pitchFamily="34" charset="0"/>
              </a:rPr>
              <a:t>Senior Associate in the Financial Crime Team at </a:t>
            </a:r>
            <a:r>
              <a:rPr lang="en-GB"/>
              <a:t>PwC.</a:t>
            </a:r>
            <a:endParaRPr lang="en-GB">
              <a:cs typeface="Calibri"/>
            </a:endParaRPr>
          </a:p>
        </p:txBody>
      </p:sp>
      <p:sp>
        <p:nvSpPr>
          <p:cNvPr id="4" name="Slide Number Placeholder 3"/>
          <p:cNvSpPr>
            <a:spLocks noGrp="1"/>
          </p:cNvSpPr>
          <p:nvPr>
            <p:ph type="sldNum" sz="quarter" idx="10"/>
          </p:nvPr>
        </p:nvSpPr>
        <p:spPr/>
        <p:txBody>
          <a:bodyPr/>
          <a:lstStyle/>
          <a:p>
            <a:fld id="{2F24FF22-0870-48EF-90E5-93EAA2FA7399}" type="slidenum">
              <a:rPr lang="en-GB" smtClean="0"/>
              <a:t>2</a:t>
            </a:fld>
            <a:endParaRPr lang="en-GB"/>
          </a:p>
        </p:txBody>
      </p:sp>
    </p:spTree>
    <p:extLst>
      <p:ext uri="{BB962C8B-B14F-4D97-AF65-F5344CB8AC3E}">
        <p14:creationId xmlns:p14="http://schemas.microsoft.com/office/powerpoint/2010/main" val="3931016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9333599-DF73-1C49-B1E2-DAE95A1521E0}" type="slidenum">
              <a:rPr lang="en-GB" smtClean="0"/>
              <a:pPr/>
              <a:t>4</a:t>
            </a:fld>
            <a:endParaRPr lang="en-GB"/>
          </a:p>
        </p:txBody>
      </p:sp>
    </p:spTree>
    <p:extLst>
      <p:ext uri="{BB962C8B-B14F-4D97-AF65-F5344CB8AC3E}">
        <p14:creationId xmlns:p14="http://schemas.microsoft.com/office/powerpoint/2010/main" val="2957774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9333599-DF73-1C49-B1E2-DAE95A1521E0}" type="slidenum">
              <a:rPr lang="en-GB" smtClean="0"/>
              <a:pPr/>
              <a:t>16</a:t>
            </a:fld>
            <a:endParaRPr lang="en-GB"/>
          </a:p>
        </p:txBody>
      </p:sp>
    </p:spTree>
    <p:extLst>
      <p:ext uri="{BB962C8B-B14F-4D97-AF65-F5344CB8AC3E}">
        <p14:creationId xmlns:p14="http://schemas.microsoft.com/office/powerpoint/2010/main" val="35748403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1">
    <p:bg>
      <p:bgPr>
        <a:solidFill>
          <a:srgbClr val="D0C7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marR="0" indent="0" algn="l" defTabSz="914400" rtl="0" eaLnBrk="1" fontAlgn="auto" latinLnBrk="0" hangingPunct="1">
              <a:lnSpc>
                <a:spcPct val="114000"/>
              </a:lnSpc>
              <a:spcBef>
                <a:spcPts val="1000"/>
              </a:spcBef>
              <a:spcAft>
                <a:spcPts val="0"/>
              </a:spcAft>
              <a:buClrTx/>
              <a:buSzTx/>
              <a:buFont typeface="Arial"/>
              <a:buNone/>
              <a:tabLst/>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extLst>
      <p:ext uri="{BB962C8B-B14F-4D97-AF65-F5344CB8AC3E}">
        <p14:creationId xmlns:p14="http://schemas.microsoft.com/office/powerpoint/2010/main" val="358738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935789" cy="1325563"/>
          </a:xfrm>
          <a:prstGeom prst="rect">
            <a:avLst/>
          </a:prstGeom>
        </p:spPr>
        <p:txBody>
          <a:bodyPr>
            <a:normAutofit/>
          </a:bodyPr>
          <a:lstStyle>
            <a:lvl1pPr>
              <a:defRPr sz="40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Content Placeholder 2"/>
          <p:cNvSpPr>
            <a:spLocks noGrp="1"/>
          </p:cNvSpPr>
          <p:nvPr>
            <p:ph idx="1"/>
          </p:nvPr>
        </p:nvSpPr>
        <p:spPr>
          <a:xfrm>
            <a:off x="838199" y="1825625"/>
            <a:ext cx="10935789" cy="4351338"/>
          </a:xfrm>
          <a:prstGeom prst="rect">
            <a:avLst/>
          </a:prstGeom>
        </p:spPr>
        <p:txBody>
          <a:bodyPr>
            <a:normAutofit/>
          </a:bodyPr>
          <a:lstStyle>
            <a:lvl1pPr>
              <a:lnSpc>
                <a:spcPct val="114000"/>
              </a:lnSpc>
              <a:defRPr sz="2400">
                <a:solidFill>
                  <a:srgbClr val="5E5E5E"/>
                </a:solidFill>
                <a:latin typeface="Arial" charset="0"/>
                <a:ea typeface="Arial" charset="0"/>
                <a:cs typeface="Arial" charset="0"/>
              </a:defRPr>
            </a:lvl1pPr>
            <a:lvl2pPr marL="685800" indent="-228600">
              <a:lnSpc>
                <a:spcPct val="114000"/>
              </a:lnSpc>
              <a:buFont typeface="Arial" panose="020B0604020202020204" pitchFamily="34" charset="0"/>
              <a:buChar char="-"/>
              <a:defRPr sz="2000">
                <a:solidFill>
                  <a:srgbClr val="5E5E5E"/>
                </a:solidFill>
                <a:latin typeface="Arial" charset="0"/>
                <a:ea typeface="Arial" charset="0"/>
                <a:cs typeface="Arial" charset="0"/>
              </a:defRPr>
            </a:lvl2pPr>
            <a:lvl3pPr marL="1143000" indent="-228600">
              <a:lnSpc>
                <a:spcPct val="114000"/>
              </a:lnSpc>
              <a:buFont typeface="Arial" panose="020B0604020202020204" pitchFamily="34" charset="0"/>
              <a:buChar char="-"/>
              <a:defRPr sz="1800">
                <a:solidFill>
                  <a:srgbClr val="5E5E5E"/>
                </a:solidFill>
                <a:latin typeface="Arial" charset="0"/>
                <a:ea typeface="Arial" charset="0"/>
                <a:cs typeface="Arial" charset="0"/>
              </a:defRPr>
            </a:lvl3pPr>
            <a:lvl4pPr marL="1600200" indent="-228600">
              <a:lnSpc>
                <a:spcPct val="114000"/>
              </a:lnSpc>
              <a:buFont typeface="Arial" panose="020B0604020202020204" pitchFamily="34" charset="0"/>
              <a:buChar cha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Tree>
    <p:extLst>
      <p:ext uri="{BB962C8B-B14F-4D97-AF65-F5344CB8AC3E}">
        <p14:creationId xmlns:p14="http://schemas.microsoft.com/office/powerpoint/2010/main" val="11529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8" name="Title 1"/>
          <p:cNvSpPr>
            <a:spLocks noGrp="1"/>
          </p:cNvSpPr>
          <p:nvPr>
            <p:ph type="title"/>
          </p:nvPr>
        </p:nvSpPr>
        <p:spPr>
          <a:xfrm>
            <a:off x="838199" y="365125"/>
            <a:ext cx="10935789" cy="1325563"/>
          </a:xfrm>
          <a:prstGeom prst="rect">
            <a:avLst/>
          </a:prstGeom>
        </p:spPr>
        <p:txBody>
          <a:bodyPr>
            <a:normAutofit/>
          </a:bodyPr>
          <a:lstStyle>
            <a:lvl1pPr>
              <a:defRPr sz="4000" b="1" i="1">
                <a:latin typeface="Arial" panose="020B0604020202020204" pitchFamily="34" charset="0"/>
                <a:ea typeface="Arial" panose="020B0604020202020204" pitchFamily="34" charset="0"/>
                <a:cs typeface="Arial" panose="020B0604020202020204" pitchFamily="34" charset="0"/>
              </a:defRPr>
            </a:lvl1pPr>
          </a:lstStyle>
          <a:p>
            <a:r>
              <a:rPr lang="en-US"/>
              <a:t>Click to edit Master title style</a:t>
            </a:r>
            <a:endParaRPr lang="en-GB"/>
          </a:p>
        </p:txBody>
      </p:sp>
      <p:sp>
        <p:nvSpPr>
          <p:cNvPr id="9" name="Content Placeholder 2"/>
          <p:cNvSpPr>
            <a:spLocks noGrp="1"/>
          </p:cNvSpPr>
          <p:nvPr>
            <p:ph idx="1"/>
          </p:nvPr>
        </p:nvSpPr>
        <p:spPr>
          <a:xfrm>
            <a:off x="6418217" y="1825625"/>
            <a:ext cx="5355771" cy="4351338"/>
          </a:xfrm>
          <a:prstGeom prst="rect">
            <a:avLst/>
          </a:prstGeom>
        </p:spPr>
        <p:txBody>
          <a:bodyPr>
            <a:normAutofit/>
          </a:bodyPr>
          <a:lstStyle>
            <a:lvl1pPr>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Placeholder 2"/>
          <p:cNvSpPr>
            <a:spLocks noGrp="1"/>
          </p:cNvSpPr>
          <p:nvPr>
            <p:ph idx="12"/>
          </p:nvPr>
        </p:nvSpPr>
        <p:spPr>
          <a:xfrm>
            <a:off x="836024" y="1825625"/>
            <a:ext cx="5207726" cy="4351338"/>
          </a:xfrm>
          <a:prstGeom prst="rect">
            <a:avLst/>
          </a:prstGeom>
        </p:spPr>
        <p:txBody>
          <a:bodyPr>
            <a:normAutofit/>
          </a:bodyPr>
          <a:lstStyle>
            <a:lvl1pPr>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09344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wo Content v2">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935789" cy="1325563"/>
          </a:xfrm>
          <a:prstGeom prst="rect">
            <a:avLst/>
          </a:prstGeom>
        </p:spPr>
        <p:txBody>
          <a:bodyPr>
            <a:normAutofit/>
          </a:bodyPr>
          <a:lstStyle>
            <a:lvl1pPr>
              <a:defRPr sz="40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5" name="Content Placeholder 2"/>
          <p:cNvSpPr>
            <a:spLocks noGrp="1"/>
          </p:cNvSpPr>
          <p:nvPr>
            <p:ph idx="10"/>
          </p:nvPr>
        </p:nvSpPr>
        <p:spPr>
          <a:xfrm>
            <a:off x="838199" y="4126841"/>
            <a:ext cx="10935789" cy="2114280"/>
          </a:xfrm>
          <a:prstGeom prst="rect">
            <a:avLst/>
          </a:prstGeom>
        </p:spPr>
        <p:txBody>
          <a:bodyPr>
            <a:normAutofit/>
          </a:bodyPr>
          <a:lstStyle>
            <a:lvl1pPr>
              <a:lnSpc>
                <a:spcPct val="114000"/>
              </a:lnSpc>
              <a:defRPr sz="2400">
                <a:solidFill>
                  <a:srgbClr val="5E5E5E"/>
                </a:solidFill>
                <a:latin typeface="Arial" charset="0"/>
                <a:ea typeface="Arial" charset="0"/>
                <a:cs typeface="Arial" charset="0"/>
              </a:defRPr>
            </a:lvl1pPr>
            <a:lvl2pPr marL="685800" indent="-228600">
              <a:lnSpc>
                <a:spcPct val="114000"/>
              </a:lnSpc>
              <a:buFont typeface="Arial" panose="020B0604020202020204" pitchFamily="34" charset="0"/>
              <a:buChar char="-"/>
              <a:defRPr sz="2000">
                <a:solidFill>
                  <a:srgbClr val="5E5E5E"/>
                </a:solidFill>
                <a:latin typeface="Arial" charset="0"/>
                <a:ea typeface="Arial" charset="0"/>
                <a:cs typeface="Arial" charset="0"/>
              </a:defRPr>
            </a:lvl2pPr>
            <a:lvl3pPr marL="1143000" indent="-228600">
              <a:lnSpc>
                <a:spcPct val="114000"/>
              </a:lnSpc>
              <a:buFont typeface="Arial" panose="020B0604020202020204" pitchFamily="34" charset="0"/>
              <a:buChar char="-"/>
              <a:defRPr sz="1800">
                <a:solidFill>
                  <a:srgbClr val="5E5E5E"/>
                </a:solidFill>
                <a:latin typeface="Arial" charset="0"/>
                <a:ea typeface="Arial" charset="0"/>
                <a:cs typeface="Arial" charset="0"/>
              </a:defRPr>
            </a:lvl3pPr>
            <a:lvl4pPr marL="1600200" indent="-228600">
              <a:lnSpc>
                <a:spcPct val="114000"/>
              </a:lnSpc>
              <a:buFont typeface="Arial" panose="020B0604020202020204" pitchFamily="34" charset="0"/>
              <a:buChar cha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0" name="Content Placeholder 2"/>
          <p:cNvSpPr>
            <a:spLocks noGrp="1"/>
          </p:cNvSpPr>
          <p:nvPr>
            <p:ph idx="12"/>
          </p:nvPr>
        </p:nvSpPr>
        <p:spPr>
          <a:xfrm>
            <a:off x="838199" y="1840841"/>
            <a:ext cx="10935789" cy="2114280"/>
          </a:xfrm>
          <a:prstGeom prst="rect">
            <a:avLst/>
          </a:prstGeom>
        </p:spPr>
        <p:txBody>
          <a:bodyPr>
            <a:normAutofit/>
          </a:bodyPr>
          <a:lstStyle>
            <a:lvl1pPr>
              <a:lnSpc>
                <a:spcPct val="114000"/>
              </a:lnSpc>
              <a:defRPr sz="2400">
                <a:solidFill>
                  <a:srgbClr val="5E5E5E"/>
                </a:solidFill>
                <a:latin typeface="Arial" charset="0"/>
                <a:ea typeface="Arial" charset="0"/>
                <a:cs typeface="Arial" charset="0"/>
              </a:defRPr>
            </a:lvl1pPr>
            <a:lvl2pPr marL="685800" indent="-228600">
              <a:lnSpc>
                <a:spcPct val="114000"/>
              </a:lnSpc>
              <a:buFont typeface="Arial" panose="020B0604020202020204" pitchFamily="34" charset="0"/>
              <a:buChar char="-"/>
              <a:defRPr sz="2000">
                <a:solidFill>
                  <a:srgbClr val="5E5E5E"/>
                </a:solidFill>
                <a:latin typeface="Arial" charset="0"/>
                <a:ea typeface="Arial" charset="0"/>
                <a:cs typeface="Arial" charset="0"/>
              </a:defRPr>
            </a:lvl2pPr>
            <a:lvl3pPr marL="1143000" indent="-228600">
              <a:lnSpc>
                <a:spcPct val="114000"/>
              </a:lnSpc>
              <a:buFont typeface="Arial" panose="020B0604020202020204" pitchFamily="34" charset="0"/>
              <a:buChar char="-"/>
              <a:defRPr sz="1800">
                <a:solidFill>
                  <a:srgbClr val="5E5E5E"/>
                </a:solidFill>
                <a:latin typeface="Arial" charset="0"/>
                <a:ea typeface="Arial" charset="0"/>
                <a:cs typeface="Arial" charset="0"/>
              </a:defRPr>
            </a:lvl3pPr>
            <a:lvl4pPr marL="1600200" indent="-228600">
              <a:lnSpc>
                <a:spcPct val="114000"/>
              </a:lnSpc>
              <a:buFont typeface="Arial" panose="020B0604020202020204" pitchFamily="34" charset="0"/>
              <a:buChar cha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Tree>
    <p:extLst>
      <p:ext uri="{BB962C8B-B14F-4D97-AF65-F5344CB8AC3E}">
        <p14:creationId xmlns:p14="http://schemas.microsoft.com/office/powerpoint/2010/main" val="3327767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ontent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7210696" y="1200724"/>
            <a:ext cx="4236209" cy="2430733"/>
          </a:xfrm>
          <a:prstGeom prst="rect">
            <a:avLst/>
          </a:prstGeom>
        </p:spPr>
        <p:txBody>
          <a:bodyPr anchor="b">
            <a:normAutofit/>
          </a:bodyPr>
          <a:lstStyle>
            <a:lvl1pPr algn="l">
              <a:lnSpc>
                <a:spcPct val="80000"/>
              </a:lnSpc>
              <a:defRPr sz="4000" b="1" i="1">
                <a:latin typeface="Arial" panose="020B0604020202020204" pitchFamily="34" charset="0"/>
                <a:ea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hasCustomPrompt="1"/>
          </p:nvPr>
        </p:nvSpPr>
        <p:spPr>
          <a:xfrm>
            <a:off x="7210696" y="3680400"/>
            <a:ext cx="4236209" cy="1685674"/>
          </a:xfrm>
          <a:prstGeom prst="rect">
            <a:avLst/>
          </a:prstGeom>
        </p:spPr>
        <p:txBody>
          <a:bodyPr>
            <a:normAutofit/>
          </a:bodyPr>
          <a:lstStyle>
            <a:lvl1pPr marL="0" indent="0" algn="l">
              <a:buNone/>
              <a:defRPr sz="1600" b="1">
                <a:solidFill>
                  <a:srgbClr val="5E5E5E"/>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40383" y="1654909"/>
            <a:ext cx="1701505" cy="3815033"/>
          </a:xfrm>
          <a:prstGeom prst="rect">
            <a:avLst/>
          </a:prstGeom>
        </p:spPr>
      </p:pic>
      <p:sp>
        <p:nvSpPr>
          <p:cNvPr id="12" name="Content Placeholder 2"/>
          <p:cNvSpPr>
            <a:spLocks noGrp="1"/>
          </p:cNvSpPr>
          <p:nvPr>
            <p:ph idx="13" hasCustomPrompt="1"/>
          </p:nvPr>
        </p:nvSpPr>
        <p:spPr>
          <a:xfrm>
            <a:off x="838200" y="1654908"/>
            <a:ext cx="4402184" cy="3815033"/>
          </a:xfrm>
          <a:prstGeom prst="rect">
            <a:avLst/>
          </a:prstGeom>
        </p:spPr>
        <p:txBody>
          <a:bodyPr anchor="ctr" anchorCtr="0">
            <a:noAutofit/>
          </a:bodyPr>
          <a:lstStyle>
            <a:lvl1pPr marL="0" indent="0" algn="ctr">
              <a:buNone/>
              <a:defRPr sz="28700">
                <a:solidFill>
                  <a:srgbClr val="000000"/>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a:t>2</a:t>
            </a:r>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content slide with chapter numb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7210696" y="1200724"/>
            <a:ext cx="4236209" cy="2430733"/>
          </a:xfrm>
          <a:prstGeom prst="rect">
            <a:avLst/>
          </a:prstGeom>
        </p:spPr>
        <p:txBody>
          <a:bodyPr anchor="b">
            <a:normAutofit/>
          </a:bodyPr>
          <a:lstStyle>
            <a:lvl1pPr algn="l">
              <a:lnSpc>
                <a:spcPct val="80000"/>
              </a:lnSpc>
              <a:defRPr sz="40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7210696" y="3680400"/>
            <a:ext cx="4236209" cy="1685674"/>
          </a:xfrm>
          <a:prstGeom prst="rect">
            <a:avLst/>
          </a:prstGeom>
        </p:spPr>
        <p:txBody>
          <a:bodyPr>
            <a:normAutofit/>
          </a:bodyPr>
          <a:lstStyle>
            <a:lvl1pPr marL="0" indent="0" algn="l">
              <a:buNone/>
              <a:defRPr sz="1600" b="1">
                <a:solidFill>
                  <a:srgbClr val="5E5E5E"/>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96709" y="1685767"/>
            <a:ext cx="1701505" cy="3815033"/>
          </a:xfrm>
          <a:prstGeom prst="rect">
            <a:avLst/>
          </a:prstGeom>
        </p:spPr>
      </p:pic>
      <p:sp>
        <p:nvSpPr>
          <p:cNvPr id="5" name="Text Placeholder 4">
            <a:extLst>
              <a:ext uri="{FF2B5EF4-FFF2-40B4-BE49-F238E27FC236}">
                <a16:creationId xmlns:a16="http://schemas.microsoft.com/office/drawing/2014/main" id="{68962DE6-4361-40B5-8C31-AF0281FCD995}"/>
              </a:ext>
            </a:extLst>
          </p:cNvPr>
          <p:cNvSpPr>
            <a:spLocks noGrp="1"/>
          </p:cNvSpPr>
          <p:nvPr>
            <p:ph type="body" sz="quarter" idx="10" hasCustomPrompt="1"/>
          </p:nvPr>
        </p:nvSpPr>
        <p:spPr>
          <a:xfrm>
            <a:off x="1051200" y="1692000"/>
            <a:ext cx="3334533" cy="3808800"/>
          </a:xfrm>
        </p:spPr>
        <p:txBody>
          <a:bodyPr anchor="ctr" anchorCtr="0">
            <a:normAutofit/>
          </a:bodyPr>
          <a:lstStyle>
            <a:lvl1pPr marL="0" indent="0">
              <a:lnSpc>
                <a:spcPct val="100000"/>
              </a:lnSpc>
              <a:spcBef>
                <a:spcPts val="0"/>
              </a:spcBef>
              <a:buFontTx/>
              <a:buNone/>
              <a:defRPr sz="24300">
                <a:solidFill>
                  <a:srgbClr val="000000"/>
                </a:solidFill>
              </a:defRPr>
            </a:lvl1pPr>
          </a:lstStyle>
          <a:p>
            <a:pPr lvl="0"/>
            <a:r>
              <a:rPr lang="en-GB" noProof="0"/>
              <a:t>0</a:t>
            </a:r>
          </a:p>
        </p:txBody>
      </p:sp>
    </p:spTree>
    <p:extLst>
      <p:ext uri="{BB962C8B-B14F-4D97-AF65-F5344CB8AC3E}">
        <p14:creationId xmlns:p14="http://schemas.microsoft.com/office/powerpoint/2010/main" val="178373161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End Slide 1">
    <p:bg>
      <p:bgPr>
        <a:solidFill>
          <a:srgbClr val="D0C7C4"/>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6" name="TextBox 5">
            <a:extLst>
              <a:ext uri="{FF2B5EF4-FFF2-40B4-BE49-F238E27FC236}">
                <a16:creationId xmlns:a16="http://schemas.microsoft.com/office/drawing/2014/main" id="{07ACC72D-E807-4703-B9F3-E2DF0E793EC7}"/>
              </a:ext>
            </a:extLst>
          </p:cNvPr>
          <p:cNvSpPr txBox="1"/>
          <p:nvPr userDrawn="1"/>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7" name="TextBox 6">
            <a:extLst>
              <a:ext uri="{FF2B5EF4-FFF2-40B4-BE49-F238E27FC236}">
                <a16:creationId xmlns:a16="http://schemas.microsoft.com/office/drawing/2014/main" id="{97E8217C-F654-4721-BD05-BAD854D99B67}"/>
              </a:ext>
            </a:extLst>
          </p:cNvPr>
          <p:cNvSpPr txBox="1"/>
          <p:nvPr userDrawn="1"/>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01543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End Slide 2">
    <p:bg>
      <p:bgPr>
        <a:solidFill>
          <a:srgbClr val="FFE8B6"/>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6" name="TextBox 5">
            <a:extLst>
              <a:ext uri="{FF2B5EF4-FFF2-40B4-BE49-F238E27FC236}">
                <a16:creationId xmlns:a16="http://schemas.microsoft.com/office/drawing/2014/main" id="{05F9D1D4-FC57-42CE-AA3E-17CBD83639E3}"/>
              </a:ext>
            </a:extLst>
          </p:cNvPr>
          <p:cNvSpPr txBox="1"/>
          <p:nvPr userDrawn="1"/>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2" name="TextBox 1">
            <a:extLst>
              <a:ext uri="{FF2B5EF4-FFF2-40B4-BE49-F238E27FC236}">
                <a16:creationId xmlns:a16="http://schemas.microsoft.com/office/drawing/2014/main" id="{3FF00DA3-FFEF-4752-A129-CE466EB39B05}"/>
              </a:ext>
            </a:extLst>
          </p:cNvPr>
          <p:cNvSpPr txBox="1"/>
          <p:nvPr userDrawn="1"/>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59519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End Slide 3">
    <p:bg>
      <p:bgPr>
        <a:solidFill>
          <a:srgbClr val="F1C09D"/>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6" name="TextBox 5">
            <a:extLst>
              <a:ext uri="{FF2B5EF4-FFF2-40B4-BE49-F238E27FC236}">
                <a16:creationId xmlns:a16="http://schemas.microsoft.com/office/drawing/2014/main" id="{8800540A-80B0-49D7-BD2A-E8D6EF25874A}"/>
              </a:ext>
            </a:extLst>
          </p:cNvPr>
          <p:cNvSpPr txBox="1"/>
          <p:nvPr userDrawn="1"/>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7" name="TextBox 6">
            <a:extLst>
              <a:ext uri="{FF2B5EF4-FFF2-40B4-BE49-F238E27FC236}">
                <a16:creationId xmlns:a16="http://schemas.microsoft.com/office/drawing/2014/main" id="{CCEB2E05-81D2-4E94-9A7F-09A36EDFB981}"/>
              </a:ext>
            </a:extLst>
          </p:cNvPr>
          <p:cNvSpPr txBox="1"/>
          <p:nvPr userDrawn="1"/>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82145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End Slide 4">
    <p:bg>
      <p:bgPr>
        <a:solidFill>
          <a:srgbClr val="DDC7D4"/>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6" name="TextBox 5">
            <a:extLst>
              <a:ext uri="{FF2B5EF4-FFF2-40B4-BE49-F238E27FC236}">
                <a16:creationId xmlns:a16="http://schemas.microsoft.com/office/drawing/2014/main" id="{A23BCBFC-166F-4DD4-B408-A01034AD653C}"/>
              </a:ext>
            </a:extLst>
          </p:cNvPr>
          <p:cNvSpPr txBox="1"/>
          <p:nvPr userDrawn="1"/>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7" name="TextBox 6">
            <a:extLst>
              <a:ext uri="{FF2B5EF4-FFF2-40B4-BE49-F238E27FC236}">
                <a16:creationId xmlns:a16="http://schemas.microsoft.com/office/drawing/2014/main" id="{1FB594E6-FD22-495C-8826-2ED6C99A4917}"/>
              </a:ext>
            </a:extLst>
          </p:cNvPr>
          <p:cNvSpPr txBox="1"/>
          <p:nvPr userDrawn="1"/>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31506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End Slide 5">
    <p:bg>
      <p:bgPr>
        <a:solidFill>
          <a:srgbClr val="B1CFDF"/>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6" name="TextBox 5">
            <a:extLst>
              <a:ext uri="{FF2B5EF4-FFF2-40B4-BE49-F238E27FC236}">
                <a16:creationId xmlns:a16="http://schemas.microsoft.com/office/drawing/2014/main" id="{0F09F583-0291-4CC4-8F78-3CEAAFD54FB0}"/>
              </a:ext>
            </a:extLst>
          </p:cNvPr>
          <p:cNvSpPr txBox="1"/>
          <p:nvPr userDrawn="1"/>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7" name="TextBox 6">
            <a:extLst>
              <a:ext uri="{FF2B5EF4-FFF2-40B4-BE49-F238E27FC236}">
                <a16:creationId xmlns:a16="http://schemas.microsoft.com/office/drawing/2014/main" id="{E064438D-AA2C-401B-806C-5E925083A9D8}"/>
              </a:ext>
            </a:extLst>
          </p:cNvPr>
          <p:cNvSpPr txBox="1"/>
          <p:nvPr userDrawn="1"/>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0083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2">
    <p:bg>
      <p:bgPr>
        <a:solidFill>
          <a:srgbClr val="FFE8B6"/>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End Slide 6">
    <p:bg>
      <p:bgPr>
        <a:solidFill>
          <a:srgbClr val="A7C8C4"/>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6" name="TextBox 5">
            <a:extLst>
              <a:ext uri="{FF2B5EF4-FFF2-40B4-BE49-F238E27FC236}">
                <a16:creationId xmlns:a16="http://schemas.microsoft.com/office/drawing/2014/main" id="{0C037857-FC2E-4F97-A34D-5683A70D7411}"/>
              </a:ext>
            </a:extLst>
          </p:cNvPr>
          <p:cNvSpPr txBox="1"/>
          <p:nvPr userDrawn="1"/>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7" name="TextBox 6">
            <a:extLst>
              <a:ext uri="{FF2B5EF4-FFF2-40B4-BE49-F238E27FC236}">
                <a16:creationId xmlns:a16="http://schemas.microsoft.com/office/drawing/2014/main" id="{B6564198-6D68-412A-AF34-098D88868B4C}"/>
              </a:ext>
            </a:extLst>
          </p:cNvPr>
          <p:cNvSpPr txBox="1"/>
          <p:nvPr userDrawn="1"/>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87426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End Slide 7">
    <p:bg>
      <p:bgPr>
        <a:solidFill>
          <a:srgbClr val="C6CA9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6" name="TextBox 5">
            <a:extLst>
              <a:ext uri="{FF2B5EF4-FFF2-40B4-BE49-F238E27FC236}">
                <a16:creationId xmlns:a16="http://schemas.microsoft.com/office/drawing/2014/main" id="{612B212A-84B5-464E-B651-32F449563BDC}"/>
              </a:ext>
            </a:extLst>
          </p:cNvPr>
          <p:cNvSpPr txBox="1"/>
          <p:nvPr userDrawn="1"/>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7" name="TextBox 6">
            <a:extLst>
              <a:ext uri="{FF2B5EF4-FFF2-40B4-BE49-F238E27FC236}">
                <a16:creationId xmlns:a16="http://schemas.microsoft.com/office/drawing/2014/main" id="{7B6CC1EF-E832-4B78-A5AB-CA987EB51364}"/>
              </a:ext>
            </a:extLst>
          </p:cNvPr>
          <p:cNvSpPr txBox="1"/>
          <p:nvPr userDrawn="1"/>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53042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End Slide 8">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6" name="TextBox 5">
            <a:extLst>
              <a:ext uri="{FF2B5EF4-FFF2-40B4-BE49-F238E27FC236}">
                <a16:creationId xmlns:a16="http://schemas.microsoft.com/office/drawing/2014/main" id="{CF0BC4EA-2DB6-439E-A549-532B1D344340}"/>
              </a:ext>
            </a:extLst>
          </p:cNvPr>
          <p:cNvSpPr txBox="1"/>
          <p:nvPr userDrawn="1"/>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7" name="TextBox 6">
            <a:extLst>
              <a:ext uri="{FF2B5EF4-FFF2-40B4-BE49-F238E27FC236}">
                <a16:creationId xmlns:a16="http://schemas.microsoft.com/office/drawing/2014/main" id="{8C0BC101-F232-473D-89E3-B9778524FF42}"/>
              </a:ext>
            </a:extLst>
          </p:cNvPr>
          <p:cNvSpPr txBox="1"/>
          <p:nvPr userDrawn="1"/>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94137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1">
    <p:bg>
      <p:bgPr>
        <a:solidFill>
          <a:srgbClr val="D0C7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marR="0" indent="0" algn="l" defTabSz="914400" rtl="0" eaLnBrk="1" fontAlgn="auto" latinLnBrk="0" hangingPunct="1">
              <a:lnSpc>
                <a:spcPct val="114000"/>
              </a:lnSpc>
              <a:spcBef>
                <a:spcPts val="1000"/>
              </a:spcBef>
              <a:spcAft>
                <a:spcPts val="0"/>
              </a:spcAft>
              <a:buClrTx/>
              <a:buSzTx/>
              <a:buFont typeface="Arial"/>
              <a:buNone/>
              <a:tabLst/>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pic>
        <p:nvPicPr>
          <p:cNvPr id="5" name="Picture 4">
            <a:extLst>
              <a:ext uri="{FF2B5EF4-FFF2-40B4-BE49-F238E27FC236}">
                <a16:creationId xmlns:a16="http://schemas.microsoft.com/office/drawing/2014/main" id="{A65CDFA0-3DFB-41E9-A878-3234B3D36C7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extLst>
      <p:ext uri="{BB962C8B-B14F-4D97-AF65-F5344CB8AC3E}">
        <p14:creationId xmlns:p14="http://schemas.microsoft.com/office/powerpoint/2010/main" val="10183858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2">
    <p:bg>
      <p:bgPr>
        <a:solidFill>
          <a:srgbClr val="FFE8B6"/>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pic>
        <p:nvPicPr>
          <p:cNvPr id="5" name="Picture 4">
            <a:extLst>
              <a:ext uri="{FF2B5EF4-FFF2-40B4-BE49-F238E27FC236}">
                <a16:creationId xmlns:a16="http://schemas.microsoft.com/office/drawing/2014/main" id="{2FAC5CF7-7C36-4A10-AB90-DD8BA606AAC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extLst>
      <p:ext uri="{BB962C8B-B14F-4D97-AF65-F5344CB8AC3E}">
        <p14:creationId xmlns:p14="http://schemas.microsoft.com/office/powerpoint/2010/main" val="30743005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3">
    <p:bg>
      <p:bgPr>
        <a:solidFill>
          <a:srgbClr val="F1C09D"/>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pic>
        <p:nvPicPr>
          <p:cNvPr id="5" name="Picture 4">
            <a:extLst>
              <a:ext uri="{FF2B5EF4-FFF2-40B4-BE49-F238E27FC236}">
                <a16:creationId xmlns:a16="http://schemas.microsoft.com/office/drawing/2014/main" id="{5E23EFC8-E65F-49AB-A638-6703F972259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extLst>
      <p:ext uri="{BB962C8B-B14F-4D97-AF65-F5344CB8AC3E}">
        <p14:creationId xmlns:p14="http://schemas.microsoft.com/office/powerpoint/2010/main" val="21221386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4">
    <p:bg>
      <p:bgPr>
        <a:solidFill>
          <a:srgbClr val="DDC7D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pic>
        <p:nvPicPr>
          <p:cNvPr id="5" name="Picture 4">
            <a:extLst>
              <a:ext uri="{FF2B5EF4-FFF2-40B4-BE49-F238E27FC236}">
                <a16:creationId xmlns:a16="http://schemas.microsoft.com/office/drawing/2014/main" id="{CD603FA9-B4EF-496B-A9AD-EDAC2F9602C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extLst>
      <p:ext uri="{BB962C8B-B14F-4D97-AF65-F5344CB8AC3E}">
        <p14:creationId xmlns:p14="http://schemas.microsoft.com/office/powerpoint/2010/main" val="33431514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5">
    <p:bg>
      <p:bgPr>
        <a:solidFill>
          <a:srgbClr val="B1CFD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pic>
        <p:nvPicPr>
          <p:cNvPr id="5" name="Picture 4">
            <a:extLst>
              <a:ext uri="{FF2B5EF4-FFF2-40B4-BE49-F238E27FC236}">
                <a16:creationId xmlns:a16="http://schemas.microsoft.com/office/drawing/2014/main" id="{0B4002A1-00CC-4A21-990C-FB4ED0FF4DE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extLst>
      <p:ext uri="{BB962C8B-B14F-4D97-AF65-F5344CB8AC3E}">
        <p14:creationId xmlns:p14="http://schemas.microsoft.com/office/powerpoint/2010/main" val="17661725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tle Slide 6">
    <p:bg>
      <p:bgPr>
        <a:solidFill>
          <a:srgbClr val="A7C8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pic>
        <p:nvPicPr>
          <p:cNvPr id="5" name="Picture 4">
            <a:extLst>
              <a:ext uri="{FF2B5EF4-FFF2-40B4-BE49-F238E27FC236}">
                <a16:creationId xmlns:a16="http://schemas.microsoft.com/office/drawing/2014/main" id="{401A4A68-9492-4C60-A996-6917A609F50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extLst>
      <p:ext uri="{BB962C8B-B14F-4D97-AF65-F5344CB8AC3E}">
        <p14:creationId xmlns:p14="http://schemas.microsoft.com/office/powerpoint/2010/main" val="7854598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7">
    <p:bg>
      <p:bgPr>
        <a:solidFill>
          <a:srgbClr val="C6CA9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pic>
        <p:nvPicPr>
          <p:cNvPr id="5" name="Picture 4">
            <a:extLst>
              <a:ext uri="{FF2B5EF4-FFF2-40B4-BE49-F238E27FC236}">
                <a16:creationId xmlns:a16="http://schemas.microsoft.com/office/drawing/2014/main" id="{F82DD093-FF3E-41F1-9520-7B6537B661A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extLst>
      <p:ext uri="{BB962C8B-B14F-4D97-AF65-F5344CB8AC3E}">
        <p14:creationId xmlns:p14="http://schemas.microsoft.com/office/powerpoint/2010/main" val="1053590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3">
    <p:bg>
      <p:bgPr>
        <a:solidFill>
          <a:srgbClr val="F1C09D"/>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 preserve="1">
  <p:cSld name="Title Slide 8">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7" name="Picture 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pic>
        <p:nvPicPr>
          <p:cNvPr id="5" name="Picture 4">
            <a:extLst>
              <a:ext uri="{FF2B5EF4-FFF2-40B4-BE49-F238E27FC236}">
                <a16:creationId xmlns:a16="http://schemas.microsoft.com/office/drawing/2014/main" id="{FC38577A-F5D6-4A61-9ADD-CE281228C3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extLst>
      <p:ext uri="{BB962C8B-B14F-4D97-AF65-F5344CB8AC3E}">
        <p14:creationId xmlns:p14="http://schemas.microsoft.com/office/powerpoint/2010/main" val="42867174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101AD-1655-4283-86F4-926C7F756C47}"/>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8858977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935789" cy="1325563"/>
          </a:xfrm>
          <a:prstGeom prst="rect">
            <a:avLst/>
          </a:prstGeom>
        </p:spPr>
        <p:txBody>
          <a:bodyPr>
            <a:normAutofit/>
          </a:bodyPr>
          <a:lstStyle>
            <a:lvl1pPr>
              <a:defRPr sz="40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Content Placeholder 2"/>
          <p:cNvSpPr>
            <a:spLocks noGrp="1"/>
          </p:cNvSpPr>
          <p:nvPr>
            <p:ph idx="1"/>
          </p:nvPr>
        </p:nvSpPr>
        <p:spPr>
          <a:xfrm>
            <a:off x="838199" y="1825625"/>
            <a:ext cx="10935789" cy="4351338"/>
          </a:xfrm>
          <a:prstGeom prst="rect">
            <a:avLst/>
          </a:prstGeom>
        </p:spPr>
        <p:txBody>
          <a:bodyPr>
            <a:normAutofit/>
          </a:bodyPr>
          <a:lstStyle>
            <a:lvl1pPr>
              <a:lnSpc>
                <a:spcPct val="114000"/>
              </a:lnSpc>
              <a:defRPr sz="2400">
                <a:solidFill>
                  <a:srgbClr val="5E5E5E"/>
                </a:solidFill>
                <a:latin typeface="Arial" charset="0"/>
                <a:ea typeface="Arial" charset="0"/>
                <a:cs typeface="Arial" charset="0"/>
              </a:defRPr>
            </a:lvl1pPr>
            <a:lvl2pPr marL="685800" indent="-228600">
              <a:lnSpc>
                <a:spcPct val="114000"/>
              </a:lnSpc>
              <a:buFont typeface="Arial" panose="020B0604020202020204" pitchFamily="34" charset="0"/>
              <a:buChar char="-"/>
              <a:defRPr sz="2000">
                <a:solidFill>
                  <a:srgbClr val="5E5E5E"/>
                </a:solidFill>
                <a:latin typeface="Arial" charset="0"/>
                <a:ea typeface="Arial" charset="0"/>
                <a:cs typeface="Arial" charset="0"/>
              </a:defRPr>
            </a:lvl2pPr>
            <a:lvl3pPr marL="1143000" indent="-228600">
              <a:lnSpc>
                <a:spcPct val="114000"/>
              </a:lnSpc>
              <a:buFont typeface="Arial" panose="020B0604020202020204" pitchFamily="34" charset="0"/>
              <a:buChar char="-"/>
              <a:defRPr sz="1800">
                <a:solidFill>
                  <a:srgbClr val="5E5E5E"/>
                </a:solidFill>
                <a:latin typeface="Arial" charset="0"/>
                <a:ea typeface="Arial" charset="0"/>
                <a:cs typeface="Arial" charset="0"/>
              </a:defRPr>
            </a:lvl3pPr>
            <a:lvl4pPr marL="1600200" indent="-228600">
              <a:lnSpc>
                <a:spcPct val="114000"/>
              </a:lnSpc>
              <a:buFont typeface="Arial" panose="020B0604020202020204" pitchFamily="34" charset="0"/>
              <a:buChar cha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Tree>
    <p:extLst>
      <p:ext uri="{BB962C8B-B14F-4D97-AF65-F5344CB8AC3E}">
        <p14:creationId xmlns:p14="http://schemas.microsoft.com/office/powerpoint/2010/main" val="39897303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Two Content">
    <p:spTree>
      <p:nvGrpSpPr>
        <p:cNvPr id="1" name=""/>
        <p:cNvGrpSpPr/>
        <p:nvPr/>
      </p:nvGrpSpPr>
      <p:grpSpPr>
        <a:xfrm>
          <a:off x="0" y="0"/>
          <a:ext cx="0" cy="0"/>
          <a:chOff x="0" y="0"/>
          <a:chExt cx="0" cy="0"/>
        </a:xfrm>
      </p:grpSpPr>
      <p:sp>
        <p:nvSpPr>
          <p:cNvPr id="8" name="Title 1"/>
          <p:cNvSpPr>
            <a:spLocks noGrp="1"/>
          </p:cNvSpPr>
          <p:nvPr>
            <p:ph type="title"/>
          </p:nvPr>
        </p:nvSpPr>
        <p:spPr>
          <a:xfrm>
            <a:off x="838199" y="365125"/>
            <a:ext cx="10935789" cy="1325563"/>
          </a:xfrm>
          <a:prstGeom prst="rect">
            <a:avLst/>
          </a:prstGeom>
        </p:spPr>
        <p:txBody>
          <a:bodyPr>
            <a:normAutofit/>
          </a:bodyPr>
          <a:lstStyle>
            <a:lvl1pPr>
              <a:defRPr sz="4000" b="1" i="1">
                <a:latin typeface="Arial" panose="020B0604020202020204" pitchFamily="34" charset="0"/>
                <a:ea typeface="Arial" panose="020B0604020202020204" pitchFamily="34" charset="0"/>
                <a:cs typeface="Arial" panose="020B0604020202020204" pitchFamily="34" charset="0"/>
              </a:defRPr>
            </a:lvl1pPr>
          </a:lstStyle>
          <a:p>
            <a:r>
              <a:rPr lang="en-US"/>
              <a:t>Click to edit Master title style</a:t>
            </a:r>
            <a:endParaRPr lang="en-GB"/>
          </a:p>
        </p:txBody>
      </p:sp>
      <p:sp>
        <p:nvSpPr>
          <p:cNvPr id="9" name="Content Placeholder 2"/>
          <p:cNvSpPr>
            <a:spLocks noGrp="1"/>
          </p:cNvSpPr>
          <p:nvPr>
            <p:ph idx="1"/>
          </p:nvPr>
        </p:nvSpPr>
        <p:spPr>
          <a:xfrm>
            <a:off x="6418217" y="1825625"/>
            <a:ext cx="5355771" cy="4351338"/>
          </a:xfrm>
          <a:prstGeom prst="rect">
            <a:avLst/>
          </a:prstGeom>
        </p:spPr>
        <p:txBody>
          <a:bodyPr>
            <a:normAutofit/>
          </a:bodyPr>
          <a:lstStyle>
            <a:lvl1pPr>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Placeholder 2"/>
          <p:cNvSpPr>
            <a:spLocks noGrp="1"/>
          </p:cNvSpPr>
          <p:nvPr>
            <p:ph idx="12"/>
          </p:nvPr>
        </p:nvSpPr>
        <p:spPr>
          <a:xfrm>
            <a:off x="836024" y="1825625"/>
            <a:ext cx="5207726" cy="4351338"/>
          </a:xfrm>
          <a:prstGeom prst="rect">
            <a:avLst/>
          </a:prstGeom>
        </p:spPr>
        <p:txBody>
          <a:bodyPr>
            <a:normAutofit/>
          </a:bodyPr>
          <a:lstStyle>
            <a:lvl1pPr>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814718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Two Content v2">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935789" cy="1325563"/>
          </a:xfrm>
          <a:prstGeom prst="rect">
            <a:avLst/>
          </a:prstGeom>
        </p:spPr>
        <p:txBody>
          <a:bodyPr>
            <a:normAutofit/>
          </a:bodyPr>
          <a:lstStyle>
            <a:lvl1pPr>
              <a:defRPr sz="40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5" name="Content Placeholder 2"/>
          <p:cNvSpPr>
            <a:spLocks noGrp="1"/>
          </p:cNvSpPr>
          <p:nvPr>
            <p:ph idx="10"/>
          </p:nvPr>
        </p:nvSpPr>
        <p:spPr>
          <a:xfrm>
            <a:off x="838199" y="4126841"/>
            <a:ext cx="10935789" cy="2114280"/>
          </a:xfrm>
          <a:prstGeom prst="rect">
            <a:avLst/>
          </a:prstGeom>
        </p:spPr>
        <p:txBody>
          <a:bodyPr>
            <a:normAutofit/>
          </a:bodyPr>
          <a:lstStyle>
            <a:lvl1pPr>
              <a:lnSpc>
                <a:spcPct val="114000"/>
              </a:lnSpc>
              <a:defRPr sz="2400">
                <a:solidFill>
                  <a:srgbClr val="5E5E5E"/>
                </a:solidFill>
                <a:latin typeface="Arial" charset="0"/>
                <a:ea typeface="Arial" charset="0"/>
                <a:cs typeface="Arial" charset="0"/>
              </a:defRPr>
            </a:lvl1pPr>
            <a:lvl2pPr marL="685800" indent="-228600">
              <a:lnSpc>
                <a:spcPct val="114000"/>
              </a:lnSpc>
              <a:buFont typeface="Arial" panose="020B0604020202020204" pitchFamily="34" charset="0"/>
              <a:buChar char="-"/>
              <a:defRPr sz="2000">
                <a:solidFill>
                  <a:srgbClr val="5E5E5E"/>
                </a:solidFill>
                <a:latin typeface="Arial" charset="0"/>
                <a:ea typeface="Arial" charset="0"/>
                <a:cs typeface="Arial" charset="0"/>
              </a:defRPr>
            </a:lvl2pPr>
            <a:lvl3pPr marL="1143000" indent="-228600">
              <a:lnSpc>
                <a:spcPct val="114000"/>
              </a:lnSpc>
              <a:buFont typeface="Arial" panose="020B0604020202020204" pitchFamily="34" charset="0"/>
              <a:buChar char="-"/>
              <a:defRPr sz="1800">
                <a:solidFill>
                  <a:srgbClr val="5E5E5E"/>
                </a:solidFill>
                <a:latin typeface="Arial" charset="0"/>
                <a:ea typeface="Arial" charset="0"/>
                <a:cs typeface="Arial" charset="0"/>
              </a:defRPr>
            </a:lvl3pPr>
            <a:lvl4pPr marL="1600200" indent="-228600">
              <a:lnSpc>
                <a:spcPct val="114000"/>
              </a:lnSpc>
              <a:buFont typeface="Arial" panose="020B0604020202020204" pitchFamily="34" charset="0"/>
              <a:buChar cha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0" name="Content Placeholder 2"/>
          <p:cNvSpPr>
            <a:spLocks noGrp="1"/>
          </p:cNvSpPr>
          <p:nvPr>
            <p:ph idx="12"/>
          </p:nvPr>
        </p:nvSpPr>
        <p:spPr>
          <a:xfrm>
            <a:off x="838199" y="1840841"/>
            <a:ext cx="10935789" cy="2114280"/>
          </a:xfrm>
          <a:prstGeom prst="rect">
            <a:avLst/>
          </a:prstGeom>
        </p:spPr>
        <p:txBody>
          <a:bodyPr>
            <a:normAutofit/>
          </a:bodyPr>
          <a:lstStyle>
            <a:lvl1pPr>
              <a:lnSpc>
                <a:spcPct val="114000"/>
              </a:lnSpc>
              <a:defRPr sz="2400">
                <a:solidFill>
                  <a:srgbClr val="5E5E5E"/>
                </a:solidFill>
                <a:latin typeface="Arial" charset="0"/>
                <a:ea typeface="Arial" charset="0"/>
                <a:cs typeface="Arial" charset="0"/>
              </a:defRPr>
            </a:lvl1pPr>
            <a:lvl2pPr marL="685800" indent="-228600">
              <a:lnSpc>
                <a:spcPct val="114000"/>
              </a:lnSpc>
              <a:buFont typeface="Arial" panose="020B0604020202020204" pitchFamily="34" charset="0"/>
              <a:buChar char="-"/>
              <a:defRPr sz="2000">
                <a:solidFill>
                  <a:srgbClr val="5E5E5E"/>
                </a:solidFill>
                <a:latin typeface="Arial" charset="0"/>
                <a:ea typeface="Arial" charset="0"/>
                <a:cs typeface="Arial" charset="0"/>
              </a:defRPr>
            </a:lvl2pPr>
            <a:lvl3pPr marL="1143000" indent="-228600">
              <a:lnSpc>
                <a:spcPct val="114000"/>
              </a:lnSpc>
              <a:buFont typeface="Arial" panose="020B0604020202020204" pitchFamily="34" charset="0"/>
              <a:buChar char="-"/>
              <a:defRPr sz="1800">
                <a:solidFill>
                  <a:srgbClr val="5E5E5E"/>
                </a:solidFill>
                <a:latin typeface="Arial" charset="0"/>
                <a:ea typeface="Arial" charset="0"/>
                <a:cs typeface="Arial" charset="0"/>
              </a:defRPr>
            </a:lvl3pPr>
            <a:lvl4pPr marL="1600200" indent="-228600">
              <a:lnSpc>
                <a:spcPct val="114000"/>
              </a:lnSpc>
              <a:buFont typeface="Arial" panose="020B0604020202020204" pitchFamily="34" charset="0"/>
              <a:buChar cha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Tree>
    <p:extLst>
      <p:ext uri="{BB962C8B-B14F-4D97-AF65-F5344CB8AC3E}">
        <p14:creationId xmlns:p14="http://schemas.microsoft.com/office/powerpoint/2010/main" val="20553162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content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7210696" y="1200724"/>
            <a:ext cx="4236209" cy="2430733"/>
          </a:xfrm>
          <a:prstGeom prst="rect">
            <a:avLst/>
          </a:prstGeom>
        </p:spPr>
        <p:txBody>
          <a:bodyPr anchor="b">
            <a:normAutofit/>
          </a:bodyPr>
          <a:lstStyle>
            <a:lvl1pPr algn="l">
              <a:lnSpc>
                <a:spcPct val="80000"/>
              </a:lnSpc>
              <a:defRPr sz="4000" b="1" i="1">
                <a:latin typeface="Arial" panose="020B0604020202020204" pitchFamily="34" charset="0"/>
                <a:ea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hasCustomPrompt="1"/>
          </p:nvPr>
        </p:nvSpPr>
        <p:spPr>
          <a:xfrm>
            <a:off x="7210696" y="3680400"/>
            <a:ext cx="4236209" cy="1685674"/>
          </a:xfrm>
          <a:prstGeom prst="rect">
            <a:avLst/>
          </a:prstGeom>
        </p:spPr>
        <p:txBody>
          <a:bodyPr>
            <a:normAutofit/>
          </a:bodyPr>
          <a:lstStyle>
            <a:lvl1pPr marL="0" indent="0" algn="l">
              <a:buNone/>
              <a:defRPr sz="1600" b="1">
                <a:solidFill>
                  <a:srgbClr val="5E5E5E"/>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1" name="Picture 10"/>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240383" y="1654909"/>
            <a:ext cx="1701505" cy="3815033"/>
          </a:xfrm>
          <a:prstGeom prst="rect">
            <a:avLst/>
          </a:prstGeom>
        </p:spPr>
      </p:pic>
      <p:sp>
        <p:nvSpPr>
          <p:cNvPr id="12" name="Content Placeholder 2"/>
          <p:cNvSpPr>
            <a:spLocks noGrp="1"/>
          </p:cNvSpPr>
          <p:nvPr>
            <p:ph idx="13" hasCustomPrompt="1"/>
          </p:nvPr>
        </p:nvSpPr>
        <p:spPr>
          <a:xfrm>
            <a:off x="838200" y="1654908"/>
            <a:ext cx="4402184" cy="3815033"/>
          </a:xfrm>
          <a:prstGeom prst="rect">
            <a:avLst/>
          </a:prstGeom>
        </p:spPr>
        <p:txBody>
          <a:bodyPr anchor="ctr" anchorCtr="0">
            <a:noAutofit/>
          </a:bodyPr>
          <a:lstStyle>
            <a:lvl1pPr marL="0" indent="0" algn="ctr">
              <a:buNone/>
              <a:defRPr sz="28700">
                <a:solidFill>
                  <a:srgbClr val="000000"/>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a:t>2</a:t>
            </a:r>
          </a:p>
        </p:txBody>
      </p:sp>
      <p:pic>
        <p:nvPicPr>
          <p:cNvPr id="6" name="Picture 5">
            <a:extLst>
              <a:ext uri="{FF2B5EF4-FFF2-40B4-BE49-F238E27FC236}">
                <a16:creationId xmlns:a16="http://schemas.microsoft.com/office/drawing/2014/main" id="{32C7677F-D3E4-4444-AFB3-CA452E701D7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40383" y="1654909"/>
            <a:ext cx="1701505" cy="3815033"/>
          </a:xfrm>
          <a:prstGeom prst="rect">
            <a:avLst/>
          </a:prstGeom>
        </p:spPr>
      </p:pic>
    </p:spTree>
    <p:extLst>
      <p:ext uri="{BB962C8B-B14F-4D97-AF65-F5344CB8AC3E}">
        <p14:creationId xmlns:p14="http://schemas.microsoft.com/office/powerpoint/2010/main" val="247564053"/>
      </p:ext>
    </p:extLst>
  </p:cSld>
  <p:clrMapOvr>
    <a:overrideClrMapping bg1="lt1" tx1="dk1" bg2="lt2" tx2="dk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p:cSld name="content slide with chapter numb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7210696" y="1200724"/>
            <a:ext cx="4236209" cy="2430733"/>
          </a:xfrm>
          <a:prstGeom prst="rect">
            <a:avLst/>
          </a:prstGeom>
        </p:spPr>
        <p:txBody>
          <a:bodyPr anchor="b">
            <a:normAutofit/>
          </a:bodyPr>
          <a:lstStyle>
            <a:lvl1pPr algn="l">
              <a:lnSpc>
                <a:spcPct val="80000"/>
              </a:lnSpc>
              <a:defRPr sz="40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7210696" y="3680400"/>
            <a:ext cx="4236209" cy="1685674"/>
          </a:xfrm>
          <a:prstGeom prst="rect">
            <a:avLst/>
          </a:prstGeom>
        </p:spPr>
        <p:txBody>
          <a:bodyPr>
            <a:normAutofit/>
          </a:bodyPr>
          <a:lstStyle>
            <a:lvl1pPr marL="0" indent="0" algn="l">
              <a:buNone/>
              <a:defRPr sz="1600" b="1">
                <a:solidFill>
                  <a:srgbClr val="5E5E5E"/>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11" name="Picture 10"/>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096709" y="1685767"/>
            <a:ext cx="1701505" cy="3815033"/>
          </a:xfrm>
          <a:prstGeom prst="rect">
            <a:avLst/>
          </a:prstGeom>
        </p:spPr>
      </p:pic>
      <p:sp>
        <p:nvSpPr>
          <p:cNvPr id="5" name="Text Placeholder 4">
            <a:extLst>
              <a:ext uri="{FF2B5EF4-FFF2-40B4-BE49-F238E27FC236}">
                <a16:creationId xmlns:a16="http://schemas.microsoft.com/office/drawing/2014/main" id="{68962DE6-4361-40B5-8C31-AF0281FCD995}"/>
              </a:ext>
            </a:extLst>
          </p:cNvPr>
          <p:cNvSpPr>
            <a:spLocks noGrp="1"/>
          </p:cNvSpPr>
          <p:nvPr>
            <p:ph type="body" sz="quarter" idx="10" hasCustomPrompt="1"/>
          </p:nvPr>
        </p:nvSpPr>
        <p:spPr>
          <a:xfrm>
            <a:off x="1051200" y="1692000"/>
            <a:ext cx="3334533" cy="3808800"/>
          </a:xfrm>
        </p:spPr>
        <p:txBody>
          <a:bodyPr anchor="ctr" anchorCtr="0">
            <a:normAutofit/>
          </a:bodyPr>
          <a:lstStyle>
            <a:lvl1pPr marL="0" indent="0">
              <a:lnSpc>
                <a:spcPct val="100000"/>
              </a:lnSpc>
              <a:spcBef>
                <a:spcPts val="0"/>
              </a:spcBef>
              <a:buFontTx/>
              <a:buNone/>
              <a:defRPr sz="24300">
                <a:solidFill>
                  <a:srgbClr val="000000"/>
                </a:solidFill>
              </a:defRPr>
            </a:lvl1pPr>
          </a:lstStyle>
          <a:p>
            <a:pPr lvl="0"/>
            <a:r>
              <a:rPr lang="en-GB" noProof="0"/>
              <a:t>0</a:t>
            </a:r>
          </a:p>
        </p:txBody>
      </p:sp>
      <p:pic>
        <p:nvPicPr>
          <p:cNvPr id="6" name="Picture 5">
            <a:extLst>
              <a:ext uri="{FF2B5EF4-FFF2-40B4-BE49-F238E27FC236}">
                <a16:creationId xmlns:a16="http://schemas.microsoft.com/office/drawing/2014/main" id="{C0152C89-FEE3-4254-A4A9-147583902AB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96709" y="1685767"/>
            <a:ext cx="1701505" cy="3815033"/>
          </a:xfrm>
          <a:prstGeom prst="rect">
            <a:avLst/>
          </a:prstGeom>
        </p:spPr>
      </p:pic>
    </p:spTree>
    <p:extLst>
      <p:ext uri="{BB962C8B-B14F-4D97-AF65-F5344CB8AC3E}">
        <p14:creationId xmlns:p14="http://schemas.microsoft.com/office/powerpoint/2010/main" val="286880508"/>
      </p:ext>
    </p:extLst>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p:cSld name="End Slide 1">
    <p:bg>
      <p:bgPr>
        <a:solidFill>
          <a:srgbClr val="D0C7C4"/>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6" name="TextBox 5">
            <a:extLst>
              <a:ext uri="{FF2B5EF4-FFF2-40B4-BE49-F238E27FC236}">
                <a16:creationId xmlns:a16="http://schemas.microsoft.com/office/drawing/2014/main" id="{07ACC72D-E807-4703-B9F3-E2DF0E793EC7}"/>
              </a:ext>
            </a:extLst>
          </p:cNvPr>
          <p:cNvSpPr txBox="1"/>
          <p:nvPr/>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7" name="TextBox 6">
            <a:extLst>
              <a:ext uri="{FF2B5EF4-FFF2-40B4-BE49-F238E27FC236}">
                <a16:creationId xmlns:a16="http://schemas.microsoft.com/office/drawing/2014/main" id="{97E8217C-F654-4721-BD05-BAD854D99B67}"/>
              </a:ext>
            </a:extLst>
          </p:cNvPr>
          <p:cNvSpPr txBox="1"/>
          <p:nvPr/>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7C1C82FC-501B-4CB7-94C8-5EC8C2FC0AE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9" name="TextBox 8">
            <a:extLst>
              <a:ext uri="{FF2B5EF4-FFF2-40B4-BE49-F238E27FC236}">
                <a16:creationId xmlns:a16="http://schemas.microsoft.com/office/drawing/2014/main" id="{D659E530-FEC0-4D12-B1A8-26ED4FD75694}"/>
              </a:ext>
            </a:extLst>
          </p:cNvPr>
          <p:cNvSpPr txBox="1"/>
          <p:nvPr userDrawn="1"/>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10" name="TextBox 9">
            <a:extLst>
              <a:ext uri="{FF2B5EF4-FFF2-40B4-BE49-F238E27FC236}">
                <a16:creationId xmlns:a16="http://schemas.microsoft.com/office/drawing/2014/main" id="{7720E066-A6D5-400B-9DEF-D40A0975BD75}"/>
              </a:ext>
            </a:extLst>
          </p:cNvPr>
          <p:cNvSpPr txBox="1"/>
          <p:nvPr userDrawn="1"/>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97658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p:cSld name="End Slide 2">
    <p:bg>
      <p:bgPr>
        <a:solidFill>
          <a:srgbClr val="FFE8B6"/>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6" name="TextBox 5">
            <a:extLst>
              <a:ext uri="{FF2B5EF4-FFF2-40B4-BE49-F238E27FC236}">
                <a16:creationId xmlns:a16="http://schemas.microsoft.com/office/drawing/2014/main" id="{05F9D1D4-FC57-42CE-AA3E-17CBD83639E3}"/>
              </a:ext>
            </a:extLst>
          </p:cNvPr>
          <p:cNvSpPr txBox="1"/>
          <p:nvPr/>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2" name="TextBox 1">
            <a:extLst>
              <a:ext uri="{FF2B5EF4-FFF2-40B4-BE49-F238E27FC236}">
                <a16:creationId xmlns:a16="http://schemas.microsoft.com/office/drawing/2014/main" id="{3FF00DA3-FFEF-4752-A129-CE466EB39B05}"/>
              </a:ext>
            </a:extLst>
          </p:cNvPr>
          <p:cNvSpPr txBox="1"/>
          <p:nvPr/>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95985DFF-2823-4B34-908B-4E83CB76BC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8" name="TextBox 7">
            <a:extLst>
              <a:ext uri="{FF2B5EF4-FFF2-40B4-BE49-F238E27FC236}">
                <a16:creationId xmlns:a16="http://schemas.microsoft.com/office/drawing/2014/main" id="{114D12B2-8A3F-4310-AC56-2DDB48C042A7}"/>
              </a:ext>
            </a:extLst>
          </p:cNvPr>
          <p:cNvSpPr txBox="1"/>
          <p:nvPr userDrawn="1"/>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9" name="TextBox 8">
            <a:extLst>
              <a:ext uri="{FF2B5EF4-FFF2-40B4-BE49-F238E27FC236}">
                <a16:creationId xmlns:a16="http://schemas.microsoft.com/office/drawing/2014/main" id="{3E3BF2FE-D2F9-4C08-B305-50BF6C64BCED}"/>
              </a:ext>
            </a:extLst>
          </p:cNvPr>
          <p:cNvSpPr txBox="1"/>
          <p:nvPr userDrawn="1"/>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860099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p:cSld name="End Slide 3">
    <p:bg>
      <p:bgPr>
        <a:solidFill>
          <a:srgbClr val="F1C09D"/>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6" name="TextBox 5">
            <a:extLst>
              <a:ext uri="{FF2B5EF4-FFF2-40B4-BE49-F238E27FC236}">
                <a16:creationId xmlns:a16="http://schemas.microsoft.com/office/drawing/2014/main" id="{8800540A-80B0-49D7-BD2A-E8D6EF25874A}"/>
              </a:ext>
            </a:extLst>
          </p:cNvPr>
          <p:cNvSpPr txBox="1"/>
          <p:nvPr/>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7" name="TextBox 6">
            <a:extLst>
              <a:ext uri="{FF2B5EF4-FFF2-40B4-BE49-F238E27FC236}">
                <a16:creationId xmlns:a16="http://schemas.microsoft.com/office/drawing/2014/main" id="{CCEB2E05-81D2-4E94-9A7F-09A36EDFB981}"/>
              </a:ext>
            </a:extLst>
          </p:cNvPr>
          <p:cNvSpPr txBox="1"/>
          <p:nvPr/>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D8F04DC1-C7F1-471E-9191-A37BCF278A3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9" name="TextBox 8">
            <a:extLst>
              <a:ext uri="{FF2B5EF4-FFF2-40B4-BE49-F238E27FC236}">
                <a16:creationId xmlns:a16="http://schemas.microsoft.com/office/drawing/2014/main" id="{89D23675-3EEC-4DF7-8D64-13034B18AA00}"/>
              </a:ext>
            </a:extLst>
          </p:cNvPr>
          <p:cNvSpPr txBox="1"/>
          <p:nvPr userDrawn="1"/>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10" name="TextBox 9">
            <a:extLst>
              <a:ext uri="{FF2B5EF4-FFF2-40B4-BE49-F238E27FC236}">
                <a16:creationId xmlns:a16="http://schemas.microsoft.com/office/drawing/2014/main" id="{A08F01B8-9BA5-478F-BAF6-3BF4B0C15958}"/>
              </a:ext>
            </a:extLst>
          </p:cNvPr>
          <p:cNvSpPr txBox="1"/>
          <p:nvPr userDrawn="1"/>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3091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4">
    <p:bg>
      <p:bgPr>
        <a:solidFill>
          <a:srgbClr val="DDC7D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p:cSld name="End Slide 4">
    <p:bg>
      <p:bgPr>
        <a:solidFill>
          <a:srgbClr val="DDC7D4"/>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6" name="TextBox 5">
            <a:extLst>
              <a:ext uri="{FF2B5EF4-FFF2-40B4-BE49-F238E27FC236}">
                <a16:creationId xmlns:a16="http://schemas.microsoft.com/office/drawing/2014/main" id="{A23BCBFC-166F-4DD4-B408-A01034AD653C}"/>
              </a:ext>
            </a:extLst>
          </p:cNvPr>
          <p:cNvSpPr txBox="1"/>
          <p:nvPr/>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7" name="TextBox 6">
            <a:extLst>
              <a:ext uri="{FF2B5EF4-FFF2-40B4-BE49-F238E27FC236}">
                <a16:creationId xmlns:a16="http://schemas.microsoft.com/office/drawing/2014/main" id="{1FB594E6-FD22-495C-8826-2ED6C99A4917}"/>
              </a:ext>
            </a:extLst>
          </p:cNvPr>
          <p:cNvSpPr txBox="1"/>
          <p:nvPr/>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8F7C533F-F2D3-4EC2-A9AD-8BE373FCEA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9" name="TextBox 8">
            <a:extLst>
              <a:ext uri="{FF2B5EF4-FFF2-40B4-BE49-F238E27FC236}">
                <a16:creationId xmlns:a16="http://schemas.microsoft.com/office/drawing/2014/main" id="{F60E3B10-4605-4CA1-8191-47E52416967D}"/>
              </a:ext>
            </a:extLst>
          </p:cNvPr>
          <p:cNvSpPr txBox="1"/>
          <p:nvPr userDrawn="1"/>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10" name="TextBox 9">
            <a:extLst>
              <a:ext uri="{FF2B5EF4-FFF2-40B4-BE49-F238E27FC236}">
                <a16:creationId xmlns:a16="http://schemas.microsoft.com/office/drawing/2014/main" id="{AEFF2F2D-1C49-4F04-964F-58C03A018F08}"/>
              </a:ext>
            </a:extLst>
          </p:cNvPr>
          <p:cNvSpPr txBox="1"/>
          <p:nvPr userDrawn="1"/>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22744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p:cSld name="End Slide 5">
    <p:bg>
      <p:bgPr>
        <a:solidFill>
          <a:srgbClr val="B1CFDF"/>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6" name="TextBox 5">
            <a:extLst>
              <a:ext uri="{FF2B5EF4-FFF2-40B4-BE49-F238E27FC236}">
                <a16:creationId xmlns:a16="http://schemas.microsoft.com/office/drawing/2014/main" id="{0F09F583-0291-4CC4-8F78-3CEAAFD54FB0}"/>
              </a:ext>
            </a:extLst>
          </p:cNvPr>
          <p:cNvSpPr txBox="1"/>
          <p:nvPr/>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7" name="TextBox 6">
            <a:extLst>
              <a:ext uri="{FF2B5EF4-FFF2-40B4-BE49-F238E27FC236}">
                <a16:creationId xmlns:a16="http://schemas.microsoft.com/office/drawing/2014/main" id="{E064438D-AA2C-401B-806C-5E925083A9D8}"/>
              </a:ext>
            </a:extLst>
          </p:cNvPr>
          <p:cNvSpPr txBox="1"/>
          <p:nvPr/>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F3D9FFAF-4302-409F-AABA-C4E0823A54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9" name="TextBox 8">
            <a:extLst>
              <a:ext uri="{FF2B5EF4-FFF2-40B4-BE49-F238E27FC236}">
                <a16:creationId xmlns:a16="http://schemas.microsoft.com/office/drawing/2014/main" id="{D56A8304-493B-41BB-A42F-47797F427701}"/>
              </a:ext>
            </a:extLst>
          </p:cNvPr>
          <p:cNvSpPr txBox="1"/>
          <p:nvPr userDrawn="1"/>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10" name="TextBox 9">
            <a:extLst>
              <a:ext uri="{FF2B5EF4-FFF2-40B4-BE49-F238E27FC236}">
                <a16:creationId xmlns:a16="http://schemas.microsoft.com/office/drawing/2014/main" id="{EAC6BAA0-E6E6-4374-A144-3B2142E5BA1B}"/>
              </a:ext>
            </a:extLst>
          </p:cNvPr>
          <p:cNvSpPr txBox="1"/>
          <p:nvPr userDrawn="1"/>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87433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p:cSld name="End Slide 6">
    <p:bg>
      <p:bgPr>
        <a:solidFill>
          <a:srgbClr val="A7C8C4"/>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6" name="TextBox 5">
            <a:extLst>
              <a:ext uri="{FF2B5EF4-FFF2-40B4-BE49-F238E27FC236}">
                <a16:creationId xmlns:a16="http://schemas.microsoft.com/office/drawing/2014/main" id="{0C037857-FC2E-4F97-A34D-5683A70D7411}"/>
              </a:ext>
            </a:extLst>
          </p:cNvPr>
          <p:cNvSpPr txBox="1"/>
          <p:nvPr/>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7" name="TextBox 6">
            <a:extLst>
              <a:ext uri="{FF2B5EF4-FFF2-40B4-BE49-F238E27FC236}">
                <a16:creationId xmlns:a16="http://schemas.microsoft.com/office/drawing/2014/main" id="{B6564198-6D68-412A-AF34-098D88868B4C}"/>
              </a:ext>
            </a:extLst>
          </p:cNvPr>
          <p:cNvSpPr txBox="1"/>
          <p:nvPr/>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2022</a:t>
            </a:r>
            <a:endParaRPr lang="en-GB" sz="1000">
              <a:solidFill>
                <a:srgbClr val="5E5E5E"/>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993A6303-77F3-48E0-A45C-8B316FE358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9" name="TextBox 8">
            <a:extLst>
              <a:ext uri="{FF2B5EF4-FFF2-40B4-BE49-F238E27FC236}">
                <a16:creationId xmlns:a16="http://schemas.microsoft.com/office/drawing/2014/main" id="{F8911C57-BC95-4400-8429-0DDF24120FE2}"/>
              </a:ext>
            </a:extLst>
          </p:cNvPr>
          <p:cNvSpPr txBox="1"/>
          <p:nvPr userDrawn="1"/>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Tree>
    <p:extLst>
      <p:ext uri="{BB962C8B-B14F-4D97-AF65-F5344CB8AC3E}">
        <p14:creationId xmlns:p14="http://schemas.microsoft.com/office/powerpoint/2010/main" val="291489619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p:cSld name="End Slide 7">
    <p:bg>
      <p:bgPr>
        <a:solidFill>
          <a:srgbClr val="C6CA91"/>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6" name="TextBox 5">
            <a:extLst>
              <a:ext uri="{FF2B5EF4-FFF2-40B4-BE49-F238E27FC236}">
                <a16:creationId xmlns:a16="http://schemas.microsoft.com/office/drawing/2014/main" id="{612B212A-84B5-464E-B651-32F449563BDC}"/>
              </a:ext>
            </a:extLst>
          </p:cNvPr>
          <p:cNvSpPr txBox="1"/>
          <p:nvPr/>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7" name="TextBox 6">
            <a:extLst>
              <a:ext uri="{FF2B5EF4-FFF2-40B4-BE49-F238E27FC236}">
                <a16:creationId xmlns:a16="http://schemas.microsoft.com/office/drawing/2014/main" id="{7B6CC1EF-E832-4B78-A5AB-CA987EB51364}"/>
              </a:ext>
            </a:extLst>
          </p:cNvPr>
          <p:cNvSpPr txBox="1"/>
          <p:nvPr/>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9DD89420-A85B-4874-897C-9DE5D19D41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9" name="TextBox 8">
            <a:extLst>
              <a:ext uri="{FF2B5EF4-FFF2-40B4-BE49-F238E27FC236}">
                <a16:creationId xmlns:a16="http://schemas.microsoft.com/office/drawing/2014/main" id="{4B317405-F0D8-4862-A8D8-895EF8AFD13D}"/>
              </a:ext>
            </a:extLst>
          </p:cNvPr>
          <p:cNvSpPr txBox="1"/>
          <p:nvPr userDrawn="1"/>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10" name="TextBox 9">
            <a:extLst>
              <a:ext uri="{FF2B5EF4-FFF2-40B4-BE49-F238E27FC236}">
                <a16:creationId xmlns:a16="http://schemas.microsoft.com/office/drawing/2014/main" id="{7B2999FD-4A3B-472F-A823-73457FC5DAD2}"/>
              </a:ext>
            </a:extLst>
          </p:cNvPr>
          <p:cNvSpPr txBox="1"/>
          <p:nvPr userDrawn="1"/>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203180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p:cSld name="End Slide 8">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6" name="TextBox 5">
            <a:extLst>
              <a:ext uri="{FF2B5EF4-FFF2-40B4-BE49-F238E27FC236}">
                <a16:creationId xmlns:a16="http://schemas.microsoft.com/office/drawing/2014/main" id="{CF0BC4EA-2DB6-439E-A549-532B1D344340}"/>
              </a:ext>
            </a:extLst>
          </p:cNvPr>
          <p:cNvSpPr txBox="1"/>
          <p:nvPr/>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7" name="TextBox 6">
            <a:extLst>
              <a:ext uri="{FF2B5EF4-FFF2-40B4-BE49-F238E27FC236}">
                <a16:creationId xmlns:a16="http://schemas.microsoft.com/office/drawing/2014/main" id="{8C0BC101-F232-473D-89E3-B9778524FF42}"/>
              </a:ext>
            </a:extLst>
          </p:cNvPr>
          <p:cNvSpPr txBox="1"/>
          <p:nvPr/>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6EEEAA26-5465-4093-BD98-5A38A252D24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57352" y="914398"/>
            <a:ext cx="3646348" cy="4874079"/>
          </a:xfrm>
          <a:prstGeom prst="rect">
            <a:avLst/>
          </a:prstGeom>
        </p:spPr>
      </p:pic>
      <p:sp>
        <p:nvSpPr>
          <p:cNvPr id="9" name="TextBox 8">
            <a:extLst>
              <a:ext uri="{FF2B5EF4-FFF2-40B4-BE49-F238E27FC236}">
                <a16:creationId xmlns:a16="http://schemas.microsoft.com/office/drawing/2014/main" id="{177E7E16-D5D8-4054-92A2-3058B7F72CDE}"/>
              </a:ext>
            </a:extLst>
          </p:cNvPr>
          <p:cNvSpPr txBox="1"/>
          <p:nvPr userDrawn="1"/>
        </p:nvSpPr>
        <p:spPr>
          <a:xfrm>
            <a:off x="5019675" y="5461907"/>
            <a:ext cx="1714500" cy="1027133"/>
          </a:xfrm>
          <a:prstGeom prst="rect">
            <a:avLst/>
          </a:prstGeom>
        </p:spPr>
        <p:txBody>
          <a:bodyPr wrap="none" rtlCol="0">
            <a:noAutofit/>
          </a:bodyPr>
          <a:lstStyle/>
          <a:p>
            <a:pPr algn="ctr"/>
            <a:endParaRPr lang="en-GB"/>
          </a:p>
          <a:p>
            <a:pPr algn="ctr"/>
            <a:endParaRPr lang="en-GB"/>
          </a:p>
          <a:p>
            <a:pPr algn="ctr"/>
            <a:r>
              <a:rPr lang="en-GB" sz="1600"/>
              <a:t>icaew.com</a:t>
            </a:r>
          </a:p>
        </p:txBody>
      </p:sp>
      <p:sp>
        <p:nvSpPr>
          <p:cNvPr id="10" name="TextBox 9">
            <a:extLst>
              <a:ext uri="{FF2B5EF4-FFF2-40B4-BE49-F238E27FC236}">
                <a16:creationId xmlns:a16="http://schemas.microsoft.com/office/drawing/2014/main" id="{F8CC5C12-0A5C-4D2B-A63E-33F7184F3637}"/>
              </a:ext>
            </a:extLst>
          </p:cNvPr>
          <p:cNvSpPr txBox="1"/>
          <p:nvPr userDrawn="1"/>
        </p:nvSpPr>
        <p:spPr>
          <a:xfrm>
            <a:off x="10886400" y="6490800"/>
            <a:ext cx="1224000" cy="363600"/>
          </a:xfrm>
          <a:prstGeom prst="rect">
            <a:avLst/>
          </a:prstGeom>
        </p:spPr>
        <p:txBody>
          <a:bodyPr wrap="square" rtlCol="0">
            <a:normAutofit/>
          </a:bodyPr>
          <a:lstStyle/>
          <a:p>
            <a:pPr algn="l"/>
            <a:r>
              <a:rPr lang="en-GB" sz="1000">
                <a:solidFill>
                  <a:srgbClr val="5E5E5E"/>
                </a:solidFill>
                <a:latin typeface="Arial" panose="020B0604020202020204" pitchFamily="34" charset="0"/>
                <a:cs typeface="Arial" panose="020B0604020202020204" pitchFamily="34" charset="0"/>
                <a:sym typeface="Symbol" panose="05050102010706020507" pitchFamily="18" charset="2"/>
              </a:rPr>
              <a:t> ICAEW 2020</a:t>
            </a:r>
            <a:endParaRPr lang="en-GB" sz="1000">
              <a:solidFill>
                <a:srgbClr val="5E5E5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4077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5">
    <p:bg>
      <p:bgPr>
        <a:solidFill>
          <a:srgbClr val="B1CFD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6">
    <p:bg>
      <p:bgPr>
        <a:solidFill>
          <a:srgbClr val="A7C8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Slide 7">
    <p:bg>
      <p:bgPr>
        <a:solidFill>
          <a:srgbClr val="C6CA9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Title Slide 8">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normAutofit/>
          </a:bodyPr>
          <a:lstStyle>
            <a:lvl1pPr algn="l">
              <a:defRPr sz="5400" b="1" i="1">
                <a:latin typeface="Arial" panose="020B0604020202020204" pitchFamily="34" charset="0"/>
                <a:ea typeface="Arial" panose="020B0604020202020204" pitchFamily="34" charset="0"/>
                <a:cs typeface="Arial" panose="020B0604020202020204" pitchFamily="34" charset="0"/>
              </a:defRPr>
            </a:lvl1pPr>
          </a:lstStyle>
          <a:p>
            <a:r>
              <a:rPr lang="en-US" noProof="0"/>
              <a:t>Click to edit Master title style</a:t>
            </a:r>
            <a:endParaRPr lang="en-GB" noProof="0"/>
          </a:p>
        </p:txBody>
      </p:sp>
      <p:sp>
        <p:nvSpPr>
          <p:cNvPr id="3" name="Subtitle 2"/>
          <p:cNvSpPr>
            <a:spLocks noGrp="1"/>
          </p:cNvSpPr>
          <p:nvPr>
            <p:ph type="subTitle" idx="1" hasCustomPrompt="1"/>
          </p:nvPr>
        </p:nvSpPr>
        <p:spPr>
          <a:xfrm>
            <a:off x="1524000" y="3602038"/>
            <a:ext cx="9144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68000" y="0"/>
            <a:ext cx="1523999" cy="2037132"/>
          </a:xfrm>
          <a:prstGeom prst="rect">
            <a:avLst/>
          </a:prstGeom>
        </p:spPr>
      </p:pic>
    </p:spTree>
    <p:extLst>
      <p:ext uri="{BB962C8B-B14F-4D97-AF65-F5344CB8AC3E}">
        <p14:creationId xmlns:p14="http://schemas.microsoft.com/office/powerpoint/2010/main" val="368754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101AD-1655-4283-86F4-926C7F756C47}"/>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486190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21" Type="http://schemas.openxmlformats.org/officeDocument/2006/relationships/slideLayout" Target="../slideLayouts/slideLayout4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23" Type="http://schemas.openxmlformats.org/officeDocument/2006/relationships/theme" Target="../theme/theme2.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3" name="Title Placeholder 32"/>
          <p:cNvSpPr>
            <a:spLocks noGrp="1"/>
          </p:cNvSpPr>
          <p:nvPr>
            <p:ph type="title"/>
          </p:nvPr>
        </p:nvSpPr>
        <p:spPr>
          <a:xfrm>
            <a:off x="838200" y="365125"/>
            <a:ext cx="10936800" cy="1325563"/>
          </a:xfrm>
          <a:prstGeom prst="rect">
            <a:avLst/>
          </a:prstGeom>
        </p:spPr>
        <p:txBody>
          <a:bodyPr vert="horz" lIns="91440" tIns="45720" rIns="91440" bIns="45720" rtlCol="0" anchor="ctr">
            <a:normAutofit/>
          </a:bodyPr>
          <a:lstStyle/>
          <a:p>
            <a:r>
              <a:rPr lang="en-US" noProof="0"/>
              <a:t>Click to edit Master title style</a:t>
            </a:r>
            <a:endParaRPr lang="en-GB" noProof="0"/>
          </a:p>
        </p:txBody>
      </p:sp>
      <p:sp>
        <p:nvSpPr>
          <p:cNvPr id="34" name="Text Placeholder 33"/>
          <p:cNvSpPr>
            <a:spLocks noGrp="1"/>
          </p:cNvSpPr>
          <p:nvPr>
            <p:ph type="body" idx="1"/>
          </p:nvPr>
        </p:nvSpPr>
        <p:spPr>
          <a:xfrm>
            <a:off x="838200" y="1825625"/>
            <a:ext cx="10936800" cy="4351338"/>
          </a:xfrm>
          <a:prstGeom prst="rect">
            <a:avLst/>
          </a:prstGeom>
        </p:spPr>
        <p:txBody>
          <a:bodyPr vert="horz" lIns="91440" tIns="45720" rIns="91440" bIns="45720" rtlCol="0">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p:txBody>
      </p:sp>
    </p:spTree>
    <p:extLst>
      <p:ext uri="{BB962C8B-B14F-4D97-AF65-F5344CB8AC3E}">
        <p14:creationId xmlns:p14="http://schemas.microsoft.com/office/powerpoint/2010/main" val="1602680796"/>
      </p:ext>
    </p:extLst>
  </p:cSld>
  <p:clrMap bg1="lt1" tx1="dk1" bg2="lt2" tx2="dk2" accent1="accent1" accent2="accent2" accent3="accent3" accent4="accent4" accent5="accent5" accent6="accent6" hlink="hlink" folHlink="folHlink"/>
  <p:sldLayoutIdLst>
    <p:sldLayoutId id="2147483667" r:id="rId1"/>
    <p:sldLayoutId id="2147483661" r:id="rId2"/>
    <p:sldLayoutId id="2147483663" r:id="rId3"/>
    <p:sldLayoutId id="2147483660" r:id="rId4"/>
    <p:sldLayoutId id="2147483664" r:id="rId5"/>
    <p:sldLayoutId id="2147483662" r:id="rId6"/>
    <p:sldLayoutId id="2147483665" r:id="rId7"/>
    <p:sldLayoutId id="2147483649" r:id="rId8"/>
    <p:sldLayoutId id="2147483679" r:id="rId9"/>
    <p:sldLayoutId id="2147483650" r:id="rId10"/>
    <p:sldLayoutId id="2147483652" r:id="rId11"/>
    <p:sldLayoutId id="2147483677" r:id="rId12"/>
    <p:sldLayoutId id="2147483666" r:id="rId13"/>
    <p:sldLayoutId id="2147483678" r:id="rId14"/>
    <p:sldLayoutId id="2147483668" r:id="rId15"/>
    <p:sldLayoutId id="2147483670" r:id="rId16"/>
    <p:sldLayoutId id="2147483671" r:id="rId17"/>
    <p:sldLayoutId id="2147483672" r:id="rId18"/>
    <p:sldLayoutId id="2147483673" r:id="rId19"/>
    <p:sldLayoutId id="2147483674" r:id="rId20"/>
    <p:sldLayoutId id="2147483675" r:id="rId21"/>
    <p:sldLayoutId id="2147483676" r:id="rId22"/>
  </p:sldLayoutIdLst>
  <p:hf sldNum="0" hdr="0" dt="0"/>
  <p:txStyles>
    <p:titleStyle>
      <a:lvl1pPr algn="l" defTabSz="914400" rtl="0" eaLnBrk="1" latinLnBrk="0" hangingPunct="1">
        <a:lnSpc>
          <a:spcPct val="90000"/>
        </a:lnSpc>
        <a:spcBef>
          <a:spcPct val="0"/>
        </a:spcBef>
        <a:buNone/>
        <a:defRPr sz="4000" b="1" i="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1000"/>
        </a:spcBef>
        <a:buFont typeface="Arial"/>
        <a:buChar char="•"/>
        <a:defRPr sz="2400" kern="1200">
          <a:solidFill>
            <a:srgbClr val="5E5E5E"/>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500"/>
        </a:spcBef>
        <a:buFont typeface="Arial" panose="020B0604020202020204" pitchFamily="34" charset="0"/>
        <a:buChar char="-"/>
        <a:defRPr sz="2000" kern="1200">
          <a:solidFill>
            <a:srgbClr val="5E5E5E"/>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500"/>
        </a:spcBef>
        <a:buFont typeface="Arial" panose="020B0604020202020204" pitchFamily="34" charset="0"/>
        <a:buChar char="-"/>
        <a:defRPr sz="1800" kern="1200">
          <a:solidFill>
            <a:srgbClr val="5E5E5E"/>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500"/>
        </a:spcBef>
        <a:buFont typeface="Arial" panose="020B0604020202020204" pitchFamily="34" charset="0"/>
        <a:buChar char="-"/>
        <a:defRPr sz="1600" kern="1200">
          <a:solidFill>
            <a:srgbClr val="5E5E5E"/>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3" name="Title Placeholder 32"/>
          <p:cNvSpPr>
            <a:spLocks noGrp="1"/>
          </p:cNvSpPr>
          <p:nvPr>
            <p:ph type="title"/>
          </p:nvPr>
        </p:nvSpPr>
        <p:spPr>
          <a:xfrm>
            <a:off x="838200" y="365125"/>
            <a:ext cx="10936800" cy="1325563"/>
          </a:xfrm>
          <a:prstGeom prst="rect">
            <a:avLst/>
          </a:prstGeom>
        </p:spPr>
        <p:txBody>
          <a:bodyPr vert="horz" lIns="91440" tIns="45720" rIns="91440" bIns="45720" rtlCol="0" anchor="ctr">
            <a:normAutofit/>
          </a:bodyPr>
          <a:lstStyle/>
          <a:p>
            <a:r>
              <a:rPr lang="en-US" noProof="0"/>
              <a:t>Click to edit Master title style</a:t>
            </a:r>
            <a:endParaRPr lang="en-GB" noProof="0"/>
          </a:p>
        </p:txBody>
      </p:sp>
      <p:sp>
        <p:nvSpPr>
          <p:cNvPr id="34" name="Text Placeholder 33"/>
          <p:cNvSpPr>
            <a:spLocks noGrp="1"/>
          </p:cNvSpPr>
          <p:nvPr>
            <p:ph type="body" idx="1"/>
          </p:nvPr>
        </p:nvSpPr>
        <p:spPr>
          <a:xfrm>
            <a:off x="838200" y="1825625"/>
            <a:ext cx="10936800" cy="4351338"/>
          </a:xfrm>
          <a:prstGeom prst="rect">
            <a:avLst/>
          </a:prstGeom>
        </p:spPr>
        <p:txBody>
          <a:bodyPr vert="horz" lIns="91440" tIns="45720" rIns="91440" bIns="45720" rtlCol="0">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p:txBody>
      </p:sp>
    </p:spTree>
    <p:extLst>
      <p:ext uri="{BB962C8B-B14F-4D97-AF65-F5344CB8AC3E}">
        <p14:creationId xmlns:p14="http://schemas.microsoft.com/office/powerpoint/2010/main" val="1648107001"/>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 id="2147483699" r:id="rId19"/>
    <p:sldLayoutId id="2147483700" r:id="rId20"/>
    <p:sldLayoutId id="2147483701" r:id="rId21"/>
    <p:sldLayoutId id="2147483702" r:id="rId22"/>
  </p:sldLayoutIdLst>
  <p:hf sldNum="0" hdr="0" dt="0"/>
  <p:txStyles>
    <p:titleStyle>
      <a:lvl1pPr algn="l" defTabSz="914400" rtl="0" eaLnBrk="1" latinLnBrk="0" hangingPunct="1">
        <a:lnSpc>
          <a:spcPct val="90000"/>
        </a:lnSpc>
        <a:spcBef>
          <a:spcPct val="0"/>
        </a:spcBef>
        <a:buNone/>
        <a:defRPr sz="4000" b="1" i="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1000"/>
        </a:spcBef>
        <a:buFont typeface="Arial"/>
        <a:buChar char="•"/>
        <a:defRPr sz="2400" kern="1200">
          <a:solidFill>
            <a:srgbClr val="5E5E5E"/>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500"/>
        </a:spcBef>
        <a:buFont typeface="Arial" panose="020B0604020202020204" pitchFamily="34" charset="0"/>
        <a:buChar char="-"/>
        <a:defRPr sz="2000" kern="1200">
          <a:solidFill>
            <a:srgbClr val="5E5E5E"/>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500"/>
        </a:spcBef>
        <a:buFont typeface="Arial" panose="020B0604020202020204" pitchFamily="34" charset="0"/>
        <a:buChar char="-"/>
        <a:defRPr sz="1800" kern="1200">
          <a:solidFill>
            <a:srgbClr val="5E5E5E"/>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500"/>
        </a:spcBef>
        <a:buFont typeface="Arial" panose="020B0604020202020204" pitchFamily="34" charset="0"/>
        <a:buChar char="-"/>
        <a:defRPr sz="1600" kern="1200">
          <a:solidFill>
            <a:srgbClr val="5E5E5E"/>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3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3" Type="http://schemas.openxmlformats.org/officeDocument/2006/relationships/hyperlink" Target="https://www.icaew.com/regulation/aml-supervision/amlbites#page-2" TargetMode="External"/><Relationship Id="rId2" Type="http://schemas.openxmlformats.org/officeDocument/2006/relationships/hyperlink" Target="https://www.ccab.org.uk/wp-content/uploads/2020/09/AMLGuidance2020.pdf" TargetMode="External"/><Relationship Id="rId1" Type="http://schemas.openxmlformats.org/officeDocument/2006/relationships/slideLayout" Target="../slideLayouts/slideLayout32.xml"/><Relationship Id="rId6" Type="http://schemas.openxmlformats.org/officeDocument/2006/relationships/hyperlink" Target="https://www.gov.uk/government/publications/national-risk-assessment-of-money-laundering-and-terrorist-financing-2020" TargetMode="External"/><Relationship Id="rId5" Type="http://schemas.openxmlformats.org/officeDocument/2006/relationships/hyperlink" Target="https://www.icaew.com/technical/legal-and-regulatory/anti-money-laundering/aml-risk-and-the-risk-based-approach" TargetMode="External"/><Relationship Id="rId4" Type="http://schemas.openxmlformats.org/officeDocument/2006/relationships/hyperlink" Target="http://www.icaew.com/amlsupervision/amlbite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BCAB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BB1C0-848E-4A9A-B116-E90BD22A2AEE}"/>
              </a:ext>
            </a:extLst>
          </p:cNvPr>
          <p:cNvSpPr>
            <a:spLocks noGrp="1"/>
          </p:cNvSpPr>
          <p:nvPr>
            <p:ph type="ctrTitle"/>
          </p:nvPr>
        </p:nvSpPr>
        <p:spPr>
          <a:xfrm>
            <a:off x="1524000" y="1600200"/>
            <a:ext cx="7366088" cy="1899352"/>
          </a:xfrm>
        </p:spPr>
        <p:txBody>
          <a:bodyPr/>
          <a:lstStyle/>
          <a:p>
            <a:r>
              <a:rPr lang="en-GB" sz="4263">
                <a:latin typeface="Arial"/>
                <a:cs typeface="Arial"/>
              </a:rPr>
              <a:t>Money Laundering Risk Assessments</a:t>
            </a:r>
            <a:endParaRPr lang="en-US"/>
          </a:p>
        </p:txBody>
      </p:sp>
      <p:sp>
        <p:nvSpPr>
          <p:cNvPr id="3" name="Subtitle 2">
            <a:extLst>
              <a:ext uri="{FF2B5EF4-FFF2-40B4-BE49-F238E27FC236}">
                <a16:creationId xmlns:a16="http://schemas.microsoft.com/office/drawing/2014/main" id="{DA76D4C0-9020-4521-9E57-5AF34587D29C}"/>
              </a:ext>
            </a:extLst>
          </p:cNvPr>
          <p:cNvSpPr>
            <a:spLocks noGrp="1"/>
          </p:cNvSpPr>
          <p:nvPr>
            <p:ph type="subTitle" idx="1"/>
          </p:nvPr>
        </p:nvSpPr>
        <p:spPr/>
        <p:txBody>
          <a:bodyPr vert="horz" lIns="96988" tIns="48494" rIns="96988" bIns="48494" rtlCol="0" anchor="t">
            <a:normAutofit/>
          </a:bodyPr>
          <a:lstStyle/>
          <a:p>
            <a:r>
              <a:rPr lang="en-GB" sz="1905">
                <a:latin typeface="Arial"/>
                <a:cs typeface="Arial"/>
              </a:rPr>
              <a:t>Live AML webinar: 15 FEBRUARY 2022</a:t>
            </a:r>
          </a:p>
          <a:p>
            <a:pPr>
              <a:lnSpc>
                <a:spcPct val="113999"/>
              </a:lnSpc>
            </a:pPr>
            <a:r>
              <a:rPr lang="en-GB" sz="2015" cap="none">
                <a:latin typeface="Arial"/>
                <a:cs typeface="Arial"/>
              </a:rPr>
              <a:t>Due to a high number of attendees, it may take a few minutes for everyone to filter into the webinar. Please wait for the webinar to start.</a:t>
            </a:r>
            <a:endParaRPr lang="en-GB" sz="2015" cap="none"/>
          </a:p>
        </p:txBody>
      </p:sp>
    </p:spTree>
    <p:extLst>
      <p:ext uri="{BB962C8B-B14F-4D97-AF65-F5344CB8AC3E}">
        <p14:creationId xmlns:p14="http://schemas.microsoft.com/office/powerpoint/2010/main" val="3191061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E7FA7-B90A-44C2-9F17-CAA50681802E}"/>
              </a:ext>
            </a:extLst>
          </p:cNvPr>
          <p:cNvSpPr>
            <a:spLocks noGrp="1"/>
          </p:cNvSpPr>
          <p:nvPr>
            <p:ph type="title"/>
          </p:nvPr>
        </p:nvSpPr>
        <p:spPr/>
        <p:txBody>
          <a:bodyPr/>
          <a:lstStyle/>
          <a:p>
            <a:r>
              <a:rPr lang="en-US"/>
              <a:t>Case study 1: risk factors</a:t>
            </a:r>
            <a:endParaRPr lang="en-GB"/>
          </a:p>
        </p:txBody>
      </p:sp>
      <p:sp>
        <p:nvSpPr>
          <p:cNvPr id="3" name="Content Placeholder 2">
            <a:extLst>
              <a:ext uri="{FF2B5EF4-FFF2-40B4-BE49-F238E27FC236}">
                <a16:creationId xmlns:a16="http://schemas.microsoft.com/office/drawing/2014/main" id="{0EED93B2-099D-48BF-B567-2B0A8DCC5B9A}"/>
              </a:ext>
            </a:extLst>
          </p:cNvPr>
          <p:cNvSpPr>
            <a:spLocks noGrp="1"/>
          </p:cNvSpPr>
          <p:nvPr>
            <p:ph idx="1"/>
          </p:nvPr>
        </p:nvSpPr>
        <p:spPr/>
        <p:txBody>
          <a:bodyPr/>
          <a:lstStyle/>
          <a:p>
            <a:pPr marL="0" indent="0">
              <a:buNone/>
            </a:pPr>
            <a:r>
              <a:rPr lang="en-US">
                <a:solidFill>
                  <a:schemeClr val="tx1"/>
                </a:solidFill>
              </a:rPr>
              <a:t>Albert</a:t>
            </a:r>
          </a:p>
          <a:p>
            <a:pPr marL="0" algn="l" rtl="0" eaLnBrk="1" fontAlgn="t" latinLnBrk="0" hangingPunct="1">
              <a:spcBef>
                <a:spcPts val="0"/>
              </a:spcBef>
              <a:spcAft>
                <a:spcPts val="0"/>
              </a:spcAft>
            </a:pPr>
            <a:r>
              <a:rPr lang="en-US" i="0" u="none" strike="noStrike" kern="1200">
                <a:solidFill>
                  <a:schemeClr val="tx1"/>
                </a:solidFill>
                <a:effectLst/>
                <a:latin typeface="Arial" panose="020B0604020202020204" pitchFamily="34" charset="0"/>
              </a:rPr>
              <a:t>Cash-based business.</a:t>
            </a:r>
            <a:endParaRPr lang="en-GB" i="0" u="none" strike="noStrike">
              <a:solidFill>
                <a:schemeClr val="tx1"/>
              </a:solidFill>
              <a:effectLst/>
              <a:latin typeface="Arial" panose="020B0604020202020204" pitchFamily="34" charset="0"/>
            </a:endParaRPr>
          </a:p>
          <a:p>
            <a:pPr marL="0" algn="l" rtl="0" eaLnBrk="1" fontAlgn="t" latinLnBrk="0" hangingPunct="1">
              <a:spcBef>
                <a:spcPts val="0"/>
              </a:spcBef>
              <a:spcAft>
                <a:spcPts val="0"/>
              </a:spcAft>
            </a:pPr>
            <a:r>
              <a:rPr lang="en-US" b="0" i="0" u="none" strike="noStrike" kern="1200">
                <a:solidFill>
                  <a:srgbClr val="000000"/>
                </a:solidFill>
                <a:effectLst/>
                <a:latin typeface="Arial" panose="020B0604020202020204" pitchFamily="34" charset="0"/>
              </a:rPr>
              <a:t>Change in business model.</a:t>
            </a:r>
            <a:endParaRPr lang="en-GB" b="0" i="0" u="none" strike="noStrike">
              <a:effectLst/>
              <a:latin typeface="Arial" panose="020B0604020202020204" pitchFamily="34" charset="0"/>
            </a:endParaRPr>
          </a:p>
          <a:p>
            <a:pPr algn="l" rtl="0" eaLnBrk="1" fontAlgn="t" latinLnBrk="0" hangingPunct="1">
              <a:spcBef>
                <a:spcPts val="0"/>
              </a:spcBef>
              <a:spcAft>
                <a:spcPts val="0"/>
              </a:spcAft>
              <a:tabLst>
                <a:tab pos="177800" algn="l"/>
              </a:tabLst>
            </a:pPr>
            <a:r>
              <a:rPr lang="en-US" b="0" i="0" u="none" strike="noStrike" kern="1200">
                <a:solidFill>
                  <a:srgbClr val="000000"/>
                </a:solidFill>
                <a:effectLst/>
                <a:latin typeface="Arial" panose="020B0604020202020204" pitchFamily="34" charset="0"/>
              </a:rPr>
              <a:t>High cash receipts despite online sales and pandemic restrictions.</a:t>
            </a:r>
            <a:endParaRPr lang="en-GB" b="0" i="0" u="none" strike="noStrike">
              <a:effectLst/>
              <a:latin typeface="Arial" panose="020B0604020202020204" pitchFamily="34" charset="0"/>
            </a:endParaRPr>
          </a:p>
          <a:p>
            <a:pPr marL="0" algn="l" rtl="0" eaLnBrk="1" fontAlgn="t" latinLnBrk="0" hangingPunct="1">
              <a:spcBef>
                <a:spcPts val="0"/>
              </a:spcBef>
              <a:spcAft>
                <a:spcPts val="0"/>
              </a:spcAft>
            </a:pPr>
            <a:r>
              <a:rPr lang="en-US" b="0" i="0" u="none" strike="noStrike" kern="1200">
                <a:solidFill>
                  <a:srgbClr val="000000"/>
                </a:solidFill>
                <a:effectLst/>
                <a:latin typeface="Arial" panose="020B0604020202020204" pitchFamily="34" charset="0"/>
              </a:rPr>
              <a:t>Bounce back loan.</a:t>
            </a:r>
            <a:endParaRPr lang="en-GB" b="0" i="0" u="none" strike="noStrike">
              <a:effectLst/>
              <a:latin typeface="Arial" panose="020B0604020202020204" pitchFamily="34" charset="0"/>
            </a:endParaRPr>
          </a:p>
          <a:p>
            <a:endParaRPr lang="en-GB"/>
          </a:p>
        </p:txBody>
      </p:sp>
      <p:sp>
        <p:nvSpPr>
          <p:cNvPr id="4" name="Content Placeholder 3">
            <a:extLst>
              <a:ext uri="{FF2B5EF4-FFF2-40B4-BE49-F238E27FC236}">
                <a16:creationId xmlns:a16="http://schemas.microsoft.com/office/drawing/2014/main" id="{58551FD8-263E-4E9F-B7E8-144B07F1426C}"/>
              </a:ext>
            </a:extLst>
          </p:cNvPr>
          <p:cNvSpPr>
            <a:spLocks noGrp="1"/>
          </p:cNvSpPr>
          <p:nvPr>
            <p:ph idx="12"/>
          </p:nvPr>
        </p:nvSpPr>
        <p:spPr/>
        <p:txBody>
          <a:bodyPr/>
          <a:lstStyle/>
          <a:p>
            <a:pPr marL="0" indent="0">
              <a:buNone/>
            </a:pPr>
            <a:r>
              <a:rPr lang="en-US">
                <a:solidFill>
                  <a:schemeClr val="tx1"/>
                </a:solidFill>
              </a:rPr>
              <a:t>Victoria</a:t>
            </a:r>
          </a:p>
          <a:p>
            <a:pPr marL="268288" indent="-268288" fontAlgn="t">
              <a:spcBef>
                <a:spcPts val="0"/>
              </a:spcBef>
            </a:pPr>
            <a:r>
              <a:rPr lang="en-US">
                <a:solidFill>
                  <a:srgbClr val="000000"/>
                </a:solidFill>
                <a:latin typeface="Arial" panose="020B0604020202020204" pitchFamily="34" charset="0"/>
              </a:rPr>
              <a:t>Both employment and </a:t>
            </a:r>
          </a:p>
          <a:p>
            <a:pPr marL="268288" indent="-268288" fontAlgn="t">
              <a:spcBef>
                <a:spcPts val="0"/>
              </a:spcBef>
              <a:buNone/>
            </a:pPr>
            <a:r>
              <a:rPr lang="en-US">
                <a:solidFill>
                  <a:srgbClr val="000000"/>
                </a:solidFill>
                <a:latin typeface="Arial" panose="020B0604020202020204" pitchFamily="34" charset="0"/>
              </a:rPr>
              <a:t>	self-employment income.</a:t>
            </a:r>
          </a:p>
          <a:p>
            <a:pPr marL="0" algn="l" rtl="0" eaLnBrk="1" fontAlgn="t" latinLnBrk="0" hangingPunct="1">
              <a:spcBef>
                <a:spcPts val="0"/>
              </a:spcBef>
              <a:spcAft>
                <a:spcPts val="0"/>
              </a:spcAft>
            </a:pPr>
            <a:r>
              <a:rPr lang="en-US" b="0" i="0" u="none" strike="noStrike" kern="1200">
                <a:solidFill>
                  <a:srgbClr val="000000"/>
                </a:solidFill>
                <a:effectLst/>
                <a:latin typeface="Arial" panose="020B0604020202020204" pitchFamily="34" charset="0"/>
              </a:rPr>
              <a:t>Cash receipts.</a:t>
            </a:r>
            <a:endParaRPr lang="en-GB" b="0" i="0" u="none" strike="noStrike">
              <a:effectLst/>
              <a:latin typeface="Arial" panose="020B0604020202020204" pitchFamily="34" charset="0"/>
            </a:endParaRPr>
          </a:p>
          <a:p>
            <a:pPr marL="0" algn="l" rtl="0" eaLnBrk="1" fontAlgn="t" latinLnBrk="0" hangingPunct="1">
              <a:spcBef>
                <a:spcPts val="0"/>
              </a:spcBef>
              <a:spcAft>
                <a:spcPts val="0"/>
              </a:spcAft>
            </a:pPr>
            <a:r>
              <a:rPr lang="en-US" b="0" i="0" u="none" strike="noStrike" kern="1200">
                <a:solidFill>
                  <a:srgbClr val="000000"/>
                </a:solidFill>
                <a:effectLst/>
                <a:latin typeface="Arial" panose="020B0604020202020204" pitchFamily="34" charset="0"/>
              </a:rPr>
              <a:t>Irregular patterns of work.</a:t>
            </a:r>
            <a:endParaRPr lang="en-GB" b="0" i="0" u="none" strike="noStrike">
              <a:effectLst/>
              <a:latin typeface="Arial" panose="020B0604020202020204" pitchFamily="34" charset="0"/>
            </a:endParaRPr>
          </a:p>
          <a:p>
            <a:pPr marL="0" algn="l" rtl="0" eaLnBrk="1" fontAlgn="t" latinLnBrk="0" hangingPunct="1">
              <a:spcBef>
                <a:spcPts val="0"/>
              </a:spcBef>
              <a:spcAft>
                <a:spcPts val="0"/>
              </a:spcAft>
            </a:pPr>
            <a:r>
              <a:rPr lang="en-US" b="0" i="0" u="none" strike="noStrike" kern="1200">
                <a:solidFill>
                  <a:srgbClr val="000000"/>
                </a:solidFill>
                <a:effectLst/>
                <a:latin typeface="Arial" panose="020B0604020202020204" pitchFamily="34" charset="0"/>
              </a:rPr>
              <a:t>Quality of accounting records.</a:t>
            </a:r>
            <a:endParaRPr lang="en-GB" b="0" i="0" u="none" strike="noStrike">
              <a:effectLst/>
              <a:latin typeface="Arial" panose="020B0604020202020204" pitchFamily="34" charset="0"/>
            </a:endParaRPr>
          </a:p>
          <a:p>
            <a:pPr marL="0" indent="0">
              <a:buNone/>
            </a:pPr>
            <a:endParaRPr lang="en-US"/>
          </a:p>
          <a:p>
            <a:endParaRPr lang="en-GB"/>
          </a:p>
        </p:txBody>
      </p:sp>
    </p:spTree>
    <p:extLst>
      <p:ext uri="{BB962C8B-B14F-4D97-AF65-F5344CB8AC3E}">
        <p14:creationId xmlns:p14="http://schemas.microsoft.com/office/powerpoint/2010/main" val="1706918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386BC-D415-2C44-8E7A-0F8A47ADAE22}"/>
              </a:ext>
            </a:extLst>
          </p:cNvPr>
          <p:cNvSpPr>
            <a:spLocks noGrp="1"/>
          </p:cNvSpPr>
          <p:nvPr>
            <p:ph type="title"/>
          </p:nvPr>
        </p:nvSpPr>
        <p:spPr/>
        <p:txBody>
          <a:bodyPr/>
          <a:lstStyle/>
          <a:p>
            <a:r>
              <a:rPr lang="en-US"/>
              <a:t>Case study 2: facts</a:t>
            </a:r>
          </a:p>
        </p:txBody>
      </p:sp>
      <p:sp>
        <p:nvSpPr>
          <p:cNvPr id="5" name="Content Placeholder 2">
            <a:extLst>
              <a:ext uri="{FF2B5EF4-FFF2-40B4-BE49-F238E27FC236}">
                <a16:creationId xmlns:a16="http://schemas.microsoft.com/office/drawing/2014/main" id="{B3914A58-CACE-004A-A2C4-B71EED73F5BA}"/>
              </a:ext>
            </a:extLst>
          </p:cNvPr>
          <p:cNvSpPr>
            <a:spLocks noGrp="1"/>
          </p:cNvSpPr>
          <p:nvPr>
            <p:ph idx="1"/>
          </p:nvPr>
        </p:nvSpPr>
        <p:spPr/>
        <p:txBody>
          <a:bodyPr>
            <a:normAutofit fontScale="92500" lnSpcReduction="10000"/>
          </a:bodyPr>
          <a:lstStyle/>
          <a:p>
            <a:pPr fontAlgn="base"/>
            <a:r>
              <a:rPr lang="en-GB">
                <a:solidFill>
                  <a:schemeClr val="tx1"/>
                </a:solidFill>
              </a:rPr>
              <a:t>Alim is a property developer. He inherited a portfolio of residential and commercial property from his father who passed away in 2018, worth over £4m. </a:t>
            </a:r>
            <a:r>
              <a:rPr lang="en-US">
                <a:solidFill>
                  <a:schemeClr val="tx1"/>
                </a:solidFill>
              </a:rPr>
              <a:t>​</a:t>
            </a:r>
          </a:p>
          <a:p>
            <a:pPr fontAlgn="base"/>
            <a:r>
              <a:rPr lang="en-GB">
                <a:solidFill>
                  <a:schemeClr val="tx1"/>
                </a:solidFill>
              </a:rPr>
              <a:t>Alim’s father was a councillor and on the planning committee responsible for granting planning applications for development on green belt land. </a:t>
            </a:r>
            <a:r>
              <a:rPr lang="en-US">
                <a:solidFill>
                  <a:schemeClr val="tx1"/>
                </a:solidFill>
              </a:rPr>
              <a:t>​</a:t>
            </a:r>
          </a:p>
          <a:p>
            <a:pPr fontAlgn="base"/>
            <a:r>
              <a:rPr lang="en-GB">
                <a:solidFill>
                  <a:schemeClr val="tx1"/>
                </a:solidFill>
              </a:rPr>
              <a:t>Alim is seeking assistance with the preparation of accounts for his limited company. </a:t>
            </a:r>
            <a:r>
              <a:rPr lang="en-US">
                <a:solidFill>
                  <a:schemeClr val="tx1"/>
                </a:solidFill>
              </a:rPr>
              <a:t>​</a:t>
            </a:r>
          </a:p>
          <a:p>
            <a:pPr fontAlgn="base"/>
            <a:r>
              <a:rPr lang="en-GB">
                <a:solidFill>
                  <a:schemeClr val="tx1"/>
                </a:solidFill>
              </a:rPr>
              <a:t>Alim also has a growing portfolio of cryptocurrency investments including in Bitcoin. He was recently successful in bidding on a non-fungible token (NFT) for a painting by Banksy. He paid £1.5m in an online auction run by Sotheby’s. </a:t>
            </a:r>
            <a:r>
              <a:rPr lang="en-US">
                <a:solidFill>
                  <a:schemeClr val="tx1"/>
                </a:solidFill>
              </a:rPr>
              <a:t>​</a:t>
            </a:r>
          </a:p>
          <a:p>
            <a:pPr fontAlgn="base"/>
            <a:r>
              <a:rPr lang="en-GB">
                <a:solidFill>
                  <a:schemeClr val="tx1"/>
                </a:solidFill>
              </a:rPr>
              <a:t>He is seeking personal tax advice as he has bought and sold Bitcoin over the past three years but has not ever declared this on a tax return.</a:t>
            </a:r>
            <a:endParaRPr lang="en-US">
              <a:solidFill>
                <a:schemeClr val="tx1"/>
              </a:solidFill>
            </a:endParaRPr>
          </a:p>
          <a:p>
            <a:pPr marL="0" indent="0">
              <a:buNone/>
            </a:pPr>
            <a:endParaRPr lang="en-US">
              <a:solidFill>
                <a:schemeClr val="tx1"/>
              </a:solidFill>
            </a:endParaRPr>
          </a:p>
        </p:txBody>
      </p:sp>
    </p:spTree>
    <p:extLst>
      <p:ext uri="{BB962C8B-B14F-4D97-AF65-F5344CB8AC3E}">
        <p14:creationId xmlns:p14="http://schemas.microsoft.com/office/powerpoint/2010/main" val="3116011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45497-2C2A-DA47-9B1C-EEE8CDF11FD9}"/>
              </a:ext>
            </a:extLst>
          </p:cNvPr>
          <p:cNvSpPr>
            <a:spLocks noGrp="1"/>
          </p:cNvSpPr>
          <p:nvPr>
            <p:ph type="title"/>
          </p:nvPr>
        </p:nvSpPr>
        <p:spPr/>
        <p:txBody>
          <a:bodyPr/>
          <a:lstStyle/>
          <a:p>
            <a:r>
              <a:rPr lang="en-US"/>
              <a:t>Case study 2: risk factors</a:t>
            </a:r>
          </a:p>
        </p:txBody>
      </p:sp>
      <p:sp>
        <p:nvSpPr>
          <p:cNvPr id="3" name="Content Placeholder 2">
            <a:extLst>
              <a:ext uri="{FF2B5EF4-FFF2-40B4-BE49-F238E27FC236}">
                <a16:creationId xmlns:a16="http://schemas.microsoft.com/office/drawing/2014/main" id="{2D7C077C-5010-F24F-9D6E-AB86EE899284}"/>
              </a:ext>
            </a:extLst>
          </p:cNvPr>
          <p:cNvSpPr>
            <a:spLocks noGrp="1"/>
          </p:cNvSpPr>
          <p:nvPr>
            <p:ph idx="1"/>
          </p:nvPr>
        </p:nvSpPr>
        <p:spPr>
          <a:xfrm>
            <a:off x="838199" y="1825625"/>
            <a:ext cx="10647557" cy="4351338"/>
          </a:xfrm>
        </p:spPr>
        <p:txBody>
          <a:bodyPr/>
          <a:lstStyle/>
          <a:p>
            <a:r>
              <a:rPr lang="en-US">
                <a:solidFill>
                  <a:schemeClr val="tx1"/>
                </a:solidFill>
              </a:rPr>
              <a:t>Property sector is generally seen to present higher risk (note: not always high risk).</a:t>
            </a:r>
          </a:p>
          <a:p>
            <a:r>
              <a:rPr lang="en-US">
                <a:solidFill>
                  <a:schemeClr val="tx1"/>
                </a:solidFill>
              </a:rPr>
              <a:t>Alim’s father was a politically exposed person (PEP).</a:t>
            </a:r>
          </a:p>
          <a:p>
            <a:r>
              <a:rPr lang="en-US">
                <a:solidFill>
                  <a:schemeClr val="tx1"/>
                </a:solidFill>
              </a:rPr>
              <a:t>Alim’s father’s role on the planning committee and the potential for conflicts of interest.</a:t>
            </a:r>
          </a:p>
          <a:p>
            <a:r>
              <a:rPr lang="en-US">
                <a:solidFill>
                  <a:schemeClr val="tx1"/>
                </a:solidFill>
              </a:rPr>
              <a:t>Cryptocurrency and NFTs – high risk products.</a:t>
            </a:r>
          </a:p>
          <a:p>
            <a:r>
              <a:rPr lang="en-US">
                <a:solidFill>
                  <a:schemeClr val="tx1"/>
                </a:solidFill>
              </a:rPr>
              <a:t>Art – high risk sector.</a:t>
            </a:r>
          </a:p>
          <a:p>
            <a:r>
              <a:rPr lang="en-US">
                <a:solidFill>
                  <a:schemeClr val="tx1"/>
                </a:solidFill>
              </a:rPr>
              <a:t>Alim has not previously paid tax on Bitcoin sales. </a:t>
            </a:r>
          </a:p>
        </p:txBody>
      </p:sp>
    </p:spTree>
    <p:extLst>
      <p:ext uri="{BB962C8B-B14F-4D97-AF65-F5344CB8AC3E}">
        <p14:creationId xmlns:p14="http://schemas.microsoft.com/office/powerpoint/2010/main" val="2615157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D056-5AD4-CB4E-B354-8C3D42375D39}"/>
              </a:ext>
            </a:extLst>
          </p:cNvPr>
          <p:cNvSpPr>
            <a:spLocks noGrp="1"/>
          </p:cNvSpPr>
          <p:nvPr>
            <p:ph type="title"/>
          </p:nvPr>
        </p:nvSpPr>
        <p:spPr/>
        <p:txBody>
          <a:bodyPr/>
          <a:lstStyle/>
          <a:p>
            <a:r>
              <a:rPr lang="en-US"/>
              <a:t>Case study 3: facts </a:t>
            </a:r>
          </a:p>
        </p:txBody>
      </p:sp>
      <p:sp>
        <p:nvSpPr>
          <p:cNvPr id="3" name="Content Placeholder 2">
            <a:extLst>
              <a:ext uri="{FF2B5EF4-FFF2-40B4-BE49-F238E27FC236}">
                <a16:creationId xmlns:a16="http://schemas.microsoft.com/office/drawing/2014/main" id="{B40AF903-D856-A449-A082-11CD91603BCD}"/>
              </a:ext>
            </a:extLst>
          </p:cNvPr>
          <p:cNvSpPr>
            <a:spLocks noGrp="1"/>
          </p:cNvSpPr>
          <p:nvPr>
            <p:ph idx="1"/>
          </p:nvPr>
        </p:nvSpPr>
        <p:spPr>
          <a:xfrm>
            <a:off x="838199" y="1825625"/>
            <a:ext cx="10935789" cy="4667250"/>
          </a:xfrm>
        </p:spPr>
        <p:txBody>
          <a:bodyPr vert="horz" lIns="91440" tIns="45720" rIns="91440" bIns="45720" rtlCol="0" anchor="t">
            <a:normAutofit fontScale="85000" lnSpcReduction="20000"/>
          </a:bodyPr>
          <a:lstStyle/>
          <a:p>
            <a:pPr fontAlgn="base"/>
            <a:r>
              <a:rPr lang="en-GB" dirty="0">
                <a:solidFill>
                  <a:schemeClr val="tx1"/>
                </a:solidFill>
                <a:latin typeface="Arial"/>
                <a:cs typeface="Arial"/>
              </a:rPr>
              <a:t>Simon is the sole director of a newly established UK based company. He tells you that the holding company is a Maltese company and has two beneficial owners. Simon is one, he is a UK national, and the other is a friend, Alex, who has Maltese citizenship. </a:t>
            </a:r>
            <a:r>
              <a:rPr lang="en-US" dirty="0">
                <a:solidFill>
                  <a:schemeClr val="tx1"/>
                </a:solidFill>
                <a:latin typeface="Arial"/>
                <a:cs typeface="Arial"/>
              </a:rPr>
              <a:t>​</a:t>
            </a:r>
          </a:p>
          <a:p>
            <a:pPr fontAlgn="base"/>
            <a:r>
              <a:rPr lang="en-GB" dirty="0">
                <a:solidFill>
                  <a:schemeClr val="tx1"/>
                </a:solidFill>
                <a:latin typeface="Arial"/>
                <a:cs typeface="Arial"/>
              </a:rPr>
              <a:t>The company will be involved in property management and rental. </a:t>
            </a:r>
            <a:r>
              <a:rPr lang="en-US" dirty="0">
                <a:solidFill>
                  <a:schemeClr val="tx1"/>
                </a:solidFill>
                <a:latin typeface="Arial"/>
                <a:cs typeface="Arial"/>
              </a:rPr>
              <a:t>​</a:t>
            </a:r>
          </a:p>
          <a:p>
            <a:pPr fontAlgn="base"/>
            <a:r>
              <a:rPr lang="en-GB" dirty="0">
                <a:solidFill>
                  <a:schemeClr val="tx1"/>
                </a:solidFill>
                <a:latin typeface="Arial"/>
                <a:cs typeface="Arial"/>
              </a:rPr>
              <a:t>You meet Simon in person, and he brings a passport and a utility bill which appear valid. He tells you his friend is busy with work in Malta. They can send over a copy passport. </a:t>
            </a:r>
            <a:r>
              <a:rPr lang="en-US" dirty="0">
                <a:solidFill>
                  <a:schemeClr val="tx1"/>
                </a:solidFill>
                <a:latin typeface="Arial"/>
                <a:cs typeface="Arial"/>
              </a:rPr>
              <a:t>​</a:t>
            </a:r>
          </a:p>
          <a:p>
            <a:pPr fontAlgn="base"/>
            <a:r>
              <a:rPr lang="en-GB" dirty="0">
                <a:solidFill>
                  <a:schemeClr val="tx1"/>
                </a:solidFill>
                <a:latin typeface="Arial"/>
                <a:cs typeface="Arial"/>
              </a:rPr>
              <a:t>They want you to prepare and file statutory accounts and provide a registered office address for them. They would also like you to run the UK payroll, prepare and file statutory accounts and run a payroll​.</a:t>
            </a:r>
          </a:p>
          <a:p>
            <a:pPr fontAlgn="base"/>
            <a:r>
              <a:rPr lang="en-GB" dirty="0">
                <a:solidFill>
                  <a:schemeClr val="tx1"/>
                </a:solidFill>
                <a:latin typeface="Arial"/>
                <a:cs typeface="Arial"/>
              </a:rPr>
              <a:t>Simon is going to set up a UK bank account but, in the meantime, can they use your client account to pay their staff? They will transfer the money from a bank account in Europe. They might need to make some payment to suppliers too so perhaps you could help with those transactions?</a:t>
            </a:r>
          </a:p>
        </p:txBody>
      </p:sp>
    </p:spTree>
    <p:extLst>
      <p:ext uri="{BB962C8B-B14F-4D97-AF65-F5344CB8AC3E}">
        <p14:creationId xmlns:p14="http://schemas.microsoft.com/office/powerpoint/2010/main" val="4036106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E2E5A-56E7-CA4B-BEC5-320290812525}"/>
              </a:ext>
            </a:extLst>
          </p:cNvPr>
          <p:cNvSpPr>
            <a:spLocks noGrp="1"/>
          </p:cNvSpPr>
          <p:nvPr>
            <p:ph type="title"/>
          </p:nvPr>
        </p:nvSpPr>
        <p:spPr/>
        <p:txBody>
          <a:bodyPr/>
          <a:lstStyle/>
          <a:p>
            <a:r>
              <a:rPr lang="en-US"/>
              <a:t>Case study 3: risk factors</a:t>
            </a:r>
          </a:p>
        </p:txBody>
      </p:sp>
      <p:sp>
        <p:nvSpPr>
          <p:cNvPr id="3" name="Content Placeholder 2">
            <a:extLst>
              <a:ext uri="{FF2B5EF4-FFF2-40B4-BE49-F238E27FC236}">
                <a16:creationId xmlns:a16="http://schemas.microsoft.com/office/drawing/2014/main" id="{C4F2B861-34DC-FE40-92F1-89E6C6D421FE}"/>
              </a:ext>
            </a:extLst>
          </p:cNvPr>
          <p:cNvSpPr>
            <a:spLocks noGrp="1"/>
          </p:cNvSpPr>
          <p:nvPr>
            <p:ph idx="1"/>
          </p:nvPr>
        </p:nvSpPr>
        <p:spPr/>
        <p:txBody>
          <a:bodyPr vert="horz" lIns="91440" tIns="45720" rIns="91440" bIns="45720" rtlCol="0" anchor="t">
            <a:normAutofit/>
          </a:bodyPr>
          <a:lstStyle/>
          <a:p>
            <a:r>
              <a:rPr lang="en-US">
                <a:solidFill>
                  <a:schemeClr val="tx1"/>
                </a:solidFill>
              </a:rPr>
              <a:t>Link to high risk third-country – Malta (must conduct enhanced due diligence).</a:t>
            </a:r>
          </a:p>
          <a:p>
            <a:r>
              <a:rPr lang="en-US">
                <a:solidFill>
                  <a:schemeClr val="tx1"/>
                </a:solidFill>
              </a:rPr>
              <a:t>Maltese national/golden visas.</a:t>
            </a:r>
          </a:p>
          <a:p>
            <a:r>
              <a:rPr lang="en-US">
                <a:solidFill>
                  <a:schemeClr val="tx1"/>
                </a:solidFill>
              </a:rPr>
              <a:t>Use of client account.</a:t>
            </a:r>
          </a:p>
          <a:p>
            <a:r>
              <a:rPr lang="en-US">
                <a:solidFill>
                  <a:schemeClr val="tx1"/>
                </a:solidFill>
              </a:rPr>
              <a:t>Payroll service.</a:t>
            </a:r>
          </a:p>
          <a:p>
            <a:r>
              <a:rPr lang="en-US">
                <a:solidFill>
                  <a:schemeClr val="tx1"/>
                </a:solidFill>
              </a:rPr>
              <a:t>Registered office / TCSP services.</a:t>
            </a:r>
          </a:p>
          <a:p>
            <a:r>
              <a:rPr lang="en-US">
                <a:solidFill>
                  <a:schemeClr val="tx1"/>
                </a:solidFill>
              </a:rPr>
              <a:t>Property sector – higher risk.</a:t>
            </a:r>
          </a:p>
          <a:p>
            <a:r>
              <a:rPr lang="en-US">
                <a:solidFill>
                  <a:schemeClr val="tx1"/>
                </a:solidFill>
              </a:rPr>
              <a:t>New company?</a:t>
            </a:r>
          </a:p>
          <a:p>
            <a:r>
              <a:rPr lang="en-US">
                <a:solidFill>
                  <a:schemeClr val="tx1"/>
                </a:solidFill>
                <a:latin typeface="Arial"/>
                <a:cs typeface="Arial"/>
              </a:rPr>
              <a:t>Unable to meet a beneficial owner in person.</a:t>
            </a:r>
          </a:p>
        </p:txBody>
      </p:sp>
    </p:spTree>
    <p:extLst>
      <p:ext uri="{BB962C8B-B14F-4D97-AF65-F5344CB8AC3E}">
        <p14:creationId xmlns:p14="http://schemas.microsoft.com/office/powerpoint/2010/main" val="1494837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6BCAB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17E15-338A-4534-8262-3AAE9A600222}"/>
              </a:ext>
            </a:extLst>
          </p:cNvPr>
          <p:cNvSpPr>
            <a:spLocks noGrp="1"/>
          </p:cNvSpPr>
          <p:nvPr>
            <p:ph type="ctrTitle"/>
          </p:nvPr>
        </p:nvSpPr>
        <p:spPr/>
        <p:txBody>
          <a:bodyPr/>
          <a:lstStyle/>
          <a:p>
            <a:r>
              <a:rPr lang="en-GB"/>
              <a:t>Q&amp;A</a:t>
            </a:r>
          </a:p>
        </p:txBody>
      </p:sp>
    </p:spTree>
    <p:extLst>
      <p:ext uri="{BB962C8B-B14F-4D97-AF65-F5344CB8AC3E}">
        <p14:creationId xmlns:p14="http://schemas.microsoft.com/office/powerpoint/2010/main" val="2482548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6BCABA"/>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1323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ED350FD5-7093-43D6-9E82-59B2432775A2}"/>
              </a:ext>
            </a:extLst>
          </p:cNvPr>
          <p:cNvSpPr txBox="1"/>
          <p:nvPr/>
        </p:nvSpPr>
        <p:spPr>
          <a:xfrm>
            <a:off x="6452384" y="3636210"/>
            <a:ext cx="1221851" cy="915535"/>
          </a:xfrm>
          <a:prstGeom prst="rect">
            <a:avLst/>
          </a:prstGeom>
        </p:spPr>
        <p:txBody>
          <a:bodyPr wrap="square" lIns="72742" tIns="36370" rIns="72742" bIns="36370" rtlCol="0" anchor="t">
            <a:normAutofit/>
          </a:bodyPr>
          <a:lstStyle/>
          <a:p>
            <a:pPr algn="l"/>
            <a:endParaRPr lang="en-GB" sz="1114">
              <a:solidFill>
                <a:srgbClr val="000000"/>
              </a:solidFill>
              <a:latin typeface="Arial"/>
              <a:cs typeface="Arial"/>
            </a:endParaRPr>
          </a:p>
        </p:txBody>
      </p:sp>
      <p:sp>
        <p:nvSpPr>
          <p:cNvPr id="2" name="Title 1"/>
          <p:cNvSpPr>
            <a:spLocks noGrp="1"/>
          </p:cNvSpPr>
          <p:nvPr>
            <p:ph type="title"/>
          </p:nvPr>
        </p:nvSpPr>
        <p:spPr/>
        <p:txBody>
          <a:bodyPr/>
          <a:lstStyle/>
          <a:p>
            <a:r>
              <a:rPr lang="en-GB"/>
              <a:t>Today’s presenters</a:t>
            </a:r>
          </a:p>
        </p:txBody>
      </p:sp>
      <p:pic>
        <p:nvPicPr>
          <p:cNvPr id="7" name="Content Placeholder 6">
            <a:extLst>
              <a:ext uri="{FF2B5EF4-FFF2-40B4-BE49-F238E27FC236}">
                <a16:creationId xmlns:a16="http://schemas.microsoft.com/office/drawing/2014/main" id="{72BC29FA-30DB-4629-B1A5-5B30CFE6B6B3}"/>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977590" y="1853303"/>
            <a:ext cx="1535239" cy="1575698"/>
          </a:xfrm>
        </p:spPr>
      </p:pic>
      <p:sp>
        <p:nvSpPr>
          <p:cNvPr id="8" name="TextBox 7">
            <a:extLst>
              <a:ext uri="{FF2B5EF4-FFF2-40B4-BE49-F238E27FC236}">
                <a16:creationId xmlns:a16="http://schemas.microsoft.com/office/drawing/2014/main" id="{CAFA7E89-E7DF-474C-BEC1-0FC8FA3C5DB1}"/>
              </a:ext>
            </a:extLst>
          </p:cNvPr>
          <p:cNvSpPr txBox="1"/>
          <p:nvPr/>
        </p:nvSpPr>
        <p:spPr>
          <a:xfrm>
            <a:off x="2638704" y="4501305"/>
            <a:ext cx="727412" cy="727412"/>
          </a:xfrm>
          <a:prstGeom prst="rect">
            <a:avLst/>
          </a:prstGeom>
        </p:spPr>
        <p:txBody>
          <a:bodyPr wrap="none" rtlCol="0">
            <a:normAutofit/>
          </a:bodyPr>
          <a:lstStyle/>
          <a:p>
            <a:pPr algn="l"/>
            <a:endParaRPr lang="en-GB" sz="1432">
              <a:solidFill>
                <a:srgbClr val="000000"/>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9B7F262D-D36D-4644-A21C-33163F396983}"/>
              </a:ext>
            </a:extLst>
          </p:cNvPr>
          <p:cNvSpPr txBox="1"/>
          <p:nvPr/>
        </p:nvSpPr>
        <p:spPr>
          <a:xfrm>
            <a:off x="5972107" y="3630156"/>
            <a:ext cx="1640465" cy="915535"/>
          </a:xfrm>
          <a:prstGeom prst="rect">
            <a:avLst/>
          </a:prstGeom>
        </p:spPr>
        <p:txBody>
          <a:bodyPr wrap="square" rtlCol="0">
            <a:normAutofit/>
          </a:bodyPr>
          <a:lstStyle/>
          <a:p>
            <a:pPr algn="l"/>
            <a:r>
              <a:rPr lang="en-GB" sz="1114">
                <a:solidFill>
                  <a:srgbClr val="000000"/>
                </a:solidFill>
                <a:latin typeface="Arial" panose="020B0604020202020204" pitchFamily="34" charset="0"/>
                <a:cs typeface="Arial" panose="020B0604020202020204" pitchFamily="34" charset="0"/>
              </a:rPr>
              <a:t>Angela Foyle,</a:t>
            </a:r>
          </a:p>
          <a:p>
            <a:pPr algn="l"/>
            <a:r>
              <a:rPr lang="en-GB" sz="1114">
                <a:solidFill>
                  <a:srgbClr val="000000"/>
                </a:solidFill>
                <a:latin typeface="Arial" panose="020B0604020202020204" pitchFamily="34" charset="0"/>
                <a:cs typeface="Arial" panose="020B0604020202020204" pitchFamily="34" charset="0"/>
              </a:rPr>
              <a:t>Financial Services Partner,</a:t>
            </a:r>
          </a:p>
          <a:p>
            <a:pPr algn="l"/>
            <a:r>
              <a:rPr lang="en-GB" sz="1114">
                <a:solidFill>
                  <a:srgbClr val="000000"/>
                </a:solidFill>
                <a:latin typeface="Arial" panose="020B0604020202020204" pitchFamily="34" charset="0"/>
                <a:cs typeface="Arial" panose="020B0604020202020204" pitchFamily="34" charset="0"/>
              </a:rPr>
              <a:t>BDO</a:t>
            </a:r>
          </a:p>
        </p:txBody>
      </p:sp>
      <p:pic>
        <p:nvPicPr>
          <p:cNvPr id="10" name="Content Placeholder 6">
            <a:extLst>
              <a:ext uri="{FF2B5EF4-FFF2-40B4-BE49-F238E27FC236}">
                <a16:creationId xmlns:a16="http://schemas.microsoft.com/office/drawing/2014/main" id="{2C52C887-F21B-41D8-9A7A-82872AFD908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5890" y="1856188"/>
            <a:ext cx="1572813" cy="1572813"/>
          </a:xfrm>
          <a:prstGeom prst="rect">
            <a:avLst/>
          </a:prstGeom>
        </p:spPr>
      </p:pic>
      <p:sp>
        <p:nvSpPr>
          <p:cNvPr id="11" name="TextBox 10">
            <a:extLst>
              <a:ext uri="{FF2B5EF4-FFF2-40B4-BE49-F238E27FC236}">
                <a16:creationId xmlns:a16="http://schemas.microsoft.com/office/drawing/2014/main" id="{E28F977A-C069-4A65-B4BB-CFAA82C493CA}"/>
              </a:ext>
            </a:extLst>
          </p:cNvPr>
          <p:cNvSpPr txBox="1"/>
          <p:nvPr/>
        </p:nvSpPr>
        <p:spPr>
          <a:xfrm>
            <a:off x="1065890" y="3623097"/>
            <a:ext cx="1640465" cy="915535"/>
          </a:xfrm>
          <a:prstGeom prst="rect">
            <a:avLst/>
          </a:prstGeom>
        </p:spPr>
        <p:txBody>
          <a:bodyPr wrap="square" lIns="72742" tIns="36370" rIns="72742" bIns="36370" rtlCol="0" anchor="t">
            <a:normAutofit/>
          </a:bodyPr>
          <a:lstStyle/>
          <a:p>
            <a:pPr algn="l"/>
            <a:r>
              <a:rPr lang="en-GB" sz="1114">
                <a:solidFill>
                  <a:srgbClr val="000000"/>
                </a:solidFill>
                <a:latin typeface="Arial"/>
                <a:cs typeface="Arial"/>
              </a:rPr>
              <a:t>Michelle Giddings, Head of AML,</a:t>
            </a:r>
          </a:p>
          <a:p>
            <a:r>
              <a:rPr lang="en-GB" sz="1114">
                <a:solidFill>
                  <a:srgbClr val="000000"/>
                </a:solidFill>
                <a:latin typeface="Arial"/>
                <a:cs typeface="Arial"/>
              </a:rPr>
              <a:t>Professional Standards</a:t>
            </a:r>
          </a:p>
          <a:p>
            <a:r>
              <a:rPr lang="en-GB" sz="1114">
                <a:solidFill>
                  <a:srgbClr val="000000"/>
                </a:solidFill>
                <a:latin typeface="Arial"/>
                <a:cs typeface="Arial"/>
              </a:rPr>
              <a:t>ICAEW</a:t>
            </a:r>
            <a:endParaRPr lang="en-GB" sz="2440"/>
          </a:p>
        </p:txBody>
      </p:sp>
      <p:sp>
        <p:nvSpPr>
          <p:cNvPr id="13" name="TextBox 12">
            <a:extLst>
              <a:ext uri="{FF2B5EF4-FFF2-40B4-BE49-F238E27FC236}">
                <a16:creationId xmlns:a16="http://schemas.microsoft.com/office/drawing/2014/main" id="{78748332-8851-4A6C-A8A0-780209CF9729}"/>
              </a:ext>
            </a:extLst>
          </p:cNvPr>
          <p:cNvSpPr txBox="1"/>
          <p:nvPr/>
        </p:nvSpPr>
        <p:spPr>
          <a:xfrm>
            <a:off x="8388893" y="3623096"/>
            <a:ext cx="1416338" cy="915535"/>
          </a:xfrm>
          <a:prstGeom prst="rect">
            <a:avLst/>
          </a:prstGeom>
        </p:spPr>
        <p:txBody>
          <a:bodyPr wrap="square" rtlCol="0">
            <a:normAutofit/>
          </a:bodyPr>
          <a:lstStyle/>
          <a:p>
            <a:pPr algn="l"/>
            <a:r>
              <a:rPr lang="en-GB" sz="1114">
                <a:solidFill>
                  <a:srgbClr val="000000"/>
                </a:solidFill>
                <a:latin typeface="Arial" panose="020B0604020202020204" pitchFamily="34" charset="0"/>
                <a:cs typeface="Arial" panose="020B0604020202020204" pitchFamily="34" charset="0"/>
              </a:rPr>
              <a:t>Nikhil Manek,</a:t>
            </a:r>
          </a:p>
          <a:p>
            <a:pPr algn="l"/>
            <a:r>
              <a:rPr lang="en-GB" sz="1114">
                <a:solidFill>
                  <a:srgbClr val="000000"/>
                </a:solidFill>
                <a:latin typeface="Arial" panose="020B0604020202020204" pitchFamily="34" charset="0"/>
                <a:cs typeface="Arial" panose="020B0604020202020204" pitchFamily="34" charset="0"/>
              </a:rPr>
              <a:t>MLRO and Director,</a:t>
            </a:r>
          </a:p>
          <a:p>
            <a:pPr algn="l"/>
            <a:r>
              <a:rPr lang="en-GB" sz="1114">
                <a:solidFill>
                  <a:srgbClr val="000000"/>
                </a:solidFill>
                <a:latin typeface="Arial" panose="020B0604020202020204" pitchFamily="34" charset="0"/>
                <a:cs typeface="Arial" panose="020B0604020202020204" pitchFamily="34" charset="0"/>
              </a:rPr>
              <a:t>KPMG</a:t>
            </a:r>
          </a:p>
        </p:txBody>
      </p:sp>
      <p:pic>
        <p:nvPicPr>
          <p:cNvPr id="19" name="Content Placeholder 6">
            <a:extLst>
              <a:ext uri="{FF2B5EF4-FFF2-40B4-BE49-F238E27FC236}">
                <a16:creationId xmlns:a16="http://schemas.microsoft.com/office/drawing/2014/main" id="{DA8B684E-7991-4286-9B93-FAEE064B842B}"/>
              </a:ext>
            </a:extLst>
          </p:cNvPr>
          <p:cNvPicPr>
            <a:picLocks noChangeAspect="1"/>
          </p:cNvPicPr>
          <p:nvPr/>
        </p:nvPicPr>
        <p:blipFill rotWithShape="1">
          <a:blip r:embed="rId5"/>
          <a:srcRect l="-179" t="6061" b="32121"/>
          <a:stretch/>
        </p:blipFill>
        <p:spPr>
          <a:xfrm>
            <a:off x="8388893" y="1853304"/>
            <a:ext cx="1273985" cy="1576312"/>
          </a:xfrm>
          <a:prstGeom prst="rect">
            <a:avLst/>
          </a:prstGeom>
        </p:spPr>
      </p:pic>
      <p:sp>
        <p:nvSpPr>
          <p:cNvPr id="22" name="TextBox 21">
            <a:extLst>
              <a:ext uri="{FF2B5EF4-FFF2-40B4-BE49-F238E27FC236}">
                <a16:creationId xmlns:a16="http://schemas.microsoft.com/office/drawing/2014/main" id="{E9A054BB-903B-4B45-9323-2034DE204B53}"/>
              </a:ext>
            </a:extLst>
          </p:cNvPr>
          <p:cNvSpPr txBox="1"/>
          <p:nvPr/>
        </p:nvSpPr>
        <p:spPr>
          <a:xfrm>
            <a:off x="3509394" y="3598224"/>
            <a:ext cx="1640465" cy="915535"/>
          </a:xfrm>
          <a:prstGeom prst="rect">
            <a:avLst/>
          </a:prstGeom>
        </p:spPr>
        <p:txBody>
          <a:bodyPr wrap="square" lIns="72742" tIns="36370" rIns="72742" bIns="36370" rtlCol="0" anchor="t">
            <a:normAutofit/>
          </a:bodyPr>
          <a:lstStyle/>
          <a:p>
            <a:pPr algn="l"/>
            <a:r>
              <a:rPr lang="en-GB" sz="1114">
                <a:solidFill>
                  <a:srgbClr val="000000"/>
                </a:solidFill>
                <a:latin typeface="Arial"/>
                <a:cs typeface="Arial"/>
              </a:rPr>
              <a:t>Sandy Price</a:t>
            </a:r>
          </a:p>
          <a:p>
            <a:r>
              <a:rPr lang="en-GB" sz="1114">
                <a:solidFill>
                  <a:srgbClr val="000000"/>
                </a:solidFill>
                <a:latin typeface="Arial"/>
                <a:cs typeface="Arial"/>
              </a:rPr>
              <a:t>AML Manager</a:t>
            </a:r>
          </a:p>
          <a:p>
            <a:r>
              <a:rPr lang="en-GB" sz="1114">
                <a:solidFill>
                  <a:srgbClr val="000000"/>
                </a:solidFill>
                <a:latin typeface="Arial"/>
                <a:cs typeface="Arial"/>
              </a:rPr>
              <a:t>Professional Standards</a:t>
            </a:r>
          </a:p>
          <a:p>
            <a:r>
              <a:rPr lang="en-GB" sz="1114">
                <a:solidFill>
                  <a:srgbClr val="000000"/>
                </a:solidFill>
                <a:latin typeface="Arial"/>
                <a:cs typeface="Arial"/>
              </a:rPr>
              <a:t>ICAEW</a:t>
            </a:r>
          </a:p>
        </p:txBody>
      </p:sp>
      <p:pic>
        <p:nvPicPr>
          <p:cNvPr id="4" name="Picture 4">
            <a:extLst>
              <a:ext uri="{FF2B5EF4-FFF2-40B4-BE49-F238E27FC236}">
                <a16:creationId xmlns:a16="http://schemas.microsoft.com/office/drawing/2014/main" id="{4E3E068F-B7A6-4497-B0D4-0B3C7D87B10C}"/>
              </a:ext>
            </a:extLst>
          </p:cNvPr>
          <p:cNvPicPr>
            <a:picLocks noChangeAspect="1"/>
          </p:cNvPicPr>
          <p:nvPr/>
        </p:nvPicPr>
        <p:blipFill>
          <a:blip r:embed="rId6"/>
          <a:stretch>
            <a:fillRect/>
          </a:stretch>
        </p:blipFill>
        <p:spPr>
          <a:xfrm>
            <a:off x="3509394" y="1853303"/>
            <a:ext cx="1609136" cy="1572813"/>
          </a:xfrm>
          <a:prstGeom prst="rect">
            <a:avLst/>
          </a:prstGeom>
        </p:spPr>
      </p:pic>
    </p:spTree>
    <p:extLst>
      <p:ext uri="{BB962C8B-B14F-4D97-AF65-F5344CB8AC3E}">
        <p14:creationId xmlns:p14="http://schemas.microsoft.com/office/powerpoint/2010/main" val="1224063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86A22-8539-9949-B11B-F0CCCB282951}"/>
              </a:ext>
            </a:extLst>
          </p:cNvPr>
          <p:cNvSpPr>
            <a:spLocks noGrp="1"/>
          </p:cNvSpPr>
          <p:nvPr>
            <p:ph type="title"/>
          </p:nvPr>
        </p:nvSpPr>
        <p:spPr/>
        <p:txBody>
          <a:bodyPr/>
          <a:lstStyle/>
          <a:p>
            <a:r>
              <a:rPr lang="en-US"/>
              <a:t>Agenda </a:t>
            </a:r>
          </a:p>
        </p:txBody>
      </p:sp>
      <p:sp>
        <p:nvSpPr>
          <p:cNvPr id="3" name="Content Placeholder 2">
            <a:extLst>
              <a:ext uri="{FF2B5EF4-FFF2-40B4-BE49-F238E27FC236}">
                <a16:creationId xmlns:a16="http://schemas.microsoft.com/office/drawing/2014/main" id="{92B12E25-4A20-184B-A950-1B0F075DFE1F}"/>
              </a:ext>
            </a:extLst>
          </p:cNvPr>
          <p:cNvSpPr>
            <a:spLocks noGrp="1"/>
          </p:cNvSpPr>
          <p:nvPr>
            <p:ph idx="1"/>
          </p:nvPr>
        </p:nvSpPr>
        <p:spPr/>
        <p:txBody>
          <a:bodyPr/>
          <a:lstStyle/>
          <a:p>
            <a:r>
              <a:rPr lang="en-US">
                <a:solidFill>
                  <a:schemeClr val="tx1"/>
                </a:solidFill>
              </a:rPr>
              <a:t>Introduction</a:t>
            </a:r>
          </a:p>
          <a:p>
            <a:r>
              <a:rPr lang="en-US">
                <a:solidFill>
                  <a:schemeClr val="tx1"/>
                </a:solidFill>
              </a:rPr>
              <a:t>What should you consider as part of your risk assessment?</a:t>
            </a:r>
          </a:p>
          <a:p>
            <a:r>
              <a:rPr lang="en-US">
                <a:solidFill>
                  <a:schemeClr val="tx1"/>
                </a:solidFill>
              </a:rPr>
              <a:t>What will the supervisor expect to see?</a:t>
            </a:r>
          </a:p>
          <a:p>
            <a:r>
              <a:rPr lang="en-US">
                <a:solidFill>
                  <a:schemeClr val="tx1"/>
                </a:solidFill>
              </a:rPr>
              <a:t>Example of a risk assessment</a:t>
            </a:r>
          </a:p>
          <a:p>
            <a:r>
              <a:rPr lang="en-US">
                <a:solidFill>
                  <a:schemeClr val="tx1"/>
                </a:solidFill>
              </a:rPr>
              <a:t>Case studies</a:t>
            </a:r>
          </a:p>
          <a:p>
            <a:r>
              <a:rPr lang="en-US">
                <a:solidFill>
                  <a:schemeClr val="tx1"/>
                </a:solidFill>
              </a:rPr>
              <a:t>Q&amp;A</a:t>
            </a:r>
          </a:p>
        </p:txBody>
      </p:sp>
    </p:spTree>
    <p:extLst>
      <p:ext uri="{BB962C8B-B14F-4D97-AF65-F5344CB8AC3E}">
        <p14:creationId xmlns:p14="http://schemas.microsoft.com/office/powerpoint/2010/main" val="1296973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EE3AB-E51B-49DC-B3F5-52333C9999C4}"/>
              </a:ext>
            </a:extLst>
          </p:cNvPr>
          <p:cNvSpPr>
            <a:spLocks noGrp="1"/>
          </p:cNvSpPr>
          <p:nvPr>
            <p:ph type="title"/>
          </p:nvPr>
        </p:nvSpPr>
        <p:spPr/>
        <p:txBody>
          <a:bodyPr/>
          <a:lstStyle/>
          <a:p>
            <a:r>
              <a:rPr lang="en-GB"/>
              <a:t>What should I consider as part of my risk assessment - CCAB guidance</a:t>
            </a:r>
          </a:p>
        </p:txBody>
      </p:sp>
      <p:graphicFrame>
        <p:nvGraphicFramePr>
          <p:cNvPr id="11" name="Content Placeholder 10">
            <a:extLst>
              <a:ext uri="{FF2B5EF4-FFF2-40B4-BE49-F238E27FC236}">
                <a16:creationId xmlns:a16="http://schemas.microsoft.com/office/drawing/2014/main" id="{F1353281-EC79-EE4B-ABA8-80A4F268CABF}"/>
              </a:ext>
            </a:extLst>
          </p:cNvPr>
          <p:cNvGraphicFramePr>
            <a:graphicFrameLocks noGrp="1"/>
          </p:cNvGraphicFramePr>
          <p:nvPr>
            <p:ph idx="1"/>
            <p:extLst>
              <p:ext uri="{D42A27DB-BD31-4B8C-83A1-F6EECF244321}">
                <p14:modId xmlns:p14="http://schemas.microsoft.com/office/powerpoint/2010/main" val="3876610851"/>
              </p:ext>
            </p:extLst>
          </p:nvPr>
        </p:nvGraphicFramePr>
        <p:xfrm>
          <a:off x="838200" y="1825625"/>
          <a:ext cx="10936288"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55630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20627-58E2-3C42-9ACE-90E319549024}"/>
              </a:ext>
            </a:extLst>
          </p:cNvPr>
          <p:cNvSpPr>
            <a:spLocks noGrp="1"/>
          </p:cNvSpPr>
          <p:nvPr>
            <p:ph type="title"/>
          </p:nvPr>
        </p:nvSpPr>
        <p:spPr/>
        <p:txBody>
          <a:bodyPr/>
          <a:lstStyle/>
          <a:p>
            <a:r>
              <a:rPr lang="en-US"/>
              <a:t>What will the supervisor expect to see?</a:t>
            </a:r>
          </a:p>
        </p:txBody>
      </p:sp>
      <p:sp>
        <p:nvSpPr>
          <p:cNvPr id="3" name="Content Placeholder 2">
            <a:extLst>
              <a:ext uri="{FF2B5EF4-FFF2-40B4-BE49-F238E27FC236}">
                <a16:creationId xmlns:a16="http://schemas.microsoft.com/office/drawing/2014/main" id="{674F0427-9B27-2849-B3ED-267D662B1C0B}"/>
              </a:ext>
            </a:extLst>
          </p:cNvPr>
          <p:cNvSpPr>
            <a:spLocks noGrp="1"/>
          </p:cNvSpPr>
          <p:nvPr>
            <p:ph idx="1"/>
          </p:nvPr>
        </p:nvSpPr>
        <p:spPr/>
        <p:txBody>
          <a:bodyPr>
            <a:normAutofit/>
          </a:bodyPr>
          <a:lstStyle/>
          <a:p>
            <a:r>
              <a:rPr lang="en-US" sz="3200">
                <a:solidFill>
                  <a:schemeClr val="tx1"/>
                </a:solidFill>
              </a:rPr>
              <a:t>A documented risk assessment;</a:t>
            </a:r>
          </a:p>
          <a:p>
            <a:r>
              <a:rPr lang="en-US" sz="3200">
                <a:solidFill>
                  <a:schemeClr val="tx1"/>
                </a:solidFill>
              </a:rPr>
              <a:t>a conclusion on risk; and</a:t>
            </a:r>
          </a:p>
          <a:p>
            <a:r>
              <a:rPr lang="en-US" sz="3200">
                <a:solidFill>
                  <a:schemeClr val="tx1"/>
                </a:solidFill>
              </a:rPr>
              <a:t>verification proportionate to risk.</a:t>
            </a:r>
          </a:p>
        </p:txBody>
      </p:sp>
    </p:spTree>
    <p:extLst>
      <p:ext uri="{BB962C8B-B14F-4D97-AF65-F5344CB8AC3E}">
        <p14:creationId xmlns:p14="http://schemas.microsoft.com/office/powerpoint/2010/main" val="300786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295B8-B3DF-1C41-9AF1-885334E154E7}"/>
              </a:ext>
            </a:extLst>
          </p:cNvPr>
          <p:cNvSpPr>
            <a:spLocks noGrp="1"/>
          </p:cNvSpPr>
          <p:nvPr>
            <p:ph type="title"/>
          </p:nvPr>
        </p:nvSpPr>
        <p:spPr/>
        <p:txBody>
          <a:bodyPr/>
          <a:lstStyle/>
          <a:p>
            <a:r>
              <a:rPr lang="en-US"/>
              <a:t>Example of a risk assessment</a:t>
            </a:r>
          </a:p>
        </p:txBody>
      </p:sp>
      <p:graphicFrame>
        <p:nvGraphicFramePr>
          <p:cNvPr id="4" name="Content Placeholder 10">
            <a:extLst>
              <a:ext uri="{FF2B5EF4-FFF2-40B4-BE49-F238E27FC236}">
                <a16:creationId xmlns:a16="http://schemas.microsoft.com/office/drawing/2014/main" id="{0DDFDC4A-0ECD-2B41-8254-FDE8B68B11E2}"/>
              </a:ext>
            </a:extLst>
          </p:cNvPr>
          <p:cNvGraphicFramePr>
            <a:graphicFrameLocks noGrp="1"/>
          </p:cNvGraphicFramePr>
          <p:nvPr>
            <p:ph idx="1"/>
            <p:extLst>
              <p:ext uri="{D42A27DB-BD31-4B8C-83A1-F6EECF244321}">
                <p14:modId xmlns:p14="http://schemas.microsoft.com/office/powerpoint/2010/main" val="2965942646"/>
              </p:ext>
            </p:extLst>
          </p:nvPr>
        </p:nvGraphicFramePr>
        <p:xfrm>
          <a:off x="838200" y="1825625"/>
          <a:ext cx="10936288"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4517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6932E-E440-B34A-A24B-7DEB539A78F6}"/>
              </a:ext>
            </a:extLst>
          </p:cNvPr>
          <p:cNvSpPr>
            <a:spLocks noGrp="1"/>
          </p:cNvSpPr>
          <p:nvPr>
            <p:ph type="title"/>
          </p:nvPr>
        </p:nvSpPr>
        <p:spPr/>
        <p:txBody>
          <a:bodyPr/>
          <a:lstStyle/>
          <a:p>
            <a:r>
              <a:rPr lang="en-US"/>
              <a:t>Conclusion</a:t>
            </a:r>
          </a:p>
        </p:txBody>
      </p:sp>
      <p:sp>
        <p:nvSpPr>
          <p:cNvPr id="3" name="Content Placeholder 2">
            <a:extLst>
              <a:ext uri="{FF2B5EF4-FFF2-40B4-BE49-F238E27FC236}">
                <a16:creationId xmlns:a16="http://schemas.microsoft.com/office/drawing/2014/main" id="{48C69DD4-16F6-F543-ADCE-3368F6500B68}"/>
              </a:ext>
            </a:extLst>
          </p:cNvPr>
          <p:cNvSpPr>
            <a:spLocks noGrp="1"/>
          </p:cNvSpPr>
          <p:nvPr>
            <p:ph idx="1"/>
          </p:nvPr>
        </p:nvSpPr>
        <p:spPr/>
        <p:txBody>
          <a:bodyPr/>
          <a:lstStyle/>
          <a:p>
            <a:r>
              <a:rPr lang="en-US" sz="3200">
                <a:solidFill>
                  <a:schemeClr val="tx1"/>
                </a:solidFill>
              </a:rPr>
              <a:t>Conclusion on risk of money laundering</a:t>
            </a:r>
          </a:p>
          <a:p>
            <a:pPr lvl="1"/>
            <a:r>
              <a:rPr lang="en-US" sz="2800">
                <a:solidFill>
                  <a:schemeClr val="tx1"/>
                </a:solidFill>
              </a:rPr>
              <a:t>Low / normal / high</a:t>
            </a:r>
          </a:p>
          <a:p>
            <a:r>
              <a:rPr lang="en-US" sz="3200">
                <a:solidFill>
                  <a:schemeClr val="tx1"/>
                </a:solidFill>
              </a:rPr>
              <a:t>Verification</a:t>
            </a:r>
          </a:p>
          <a:p>
            <a:pPr lvl="1"/>
            <a:r>
              <a:rPr lang="en-US" sz="2800">
                <a:solidFill>
                  <a:schemeClr val="tx1"/>
                </a:solidFill>
              </a:rPr>
              <a:t>Passport provided when I visited the home address (verified).</a:t>
            </a:r>
          </a:p>
          <a:p>
            <a:r>
              <a:rPr lang="en-US" sz="3200">
                <a:solidFill>
                  <a:schemeClr val="tx1"/>
                </a:solidFill>
              </a:rPr>
              <a:t>Signed</a:t>
            </a:r>
          </a:p>
          <a:p>
            <a:pPr lvl="1"/>
            <a:r>
              <a:rPr lang="en-US" sz="2800">
                <a:solidFill>
                  <a:schemeClr val="tx1"/>
                </a:solidFill>
              </a:rPr>
              <a:t>Dated and signed by partner as approved for take on. </a:t>
            </a:r>
          </a:p>
        </p:txBody>
      </p:sp>
      <p:sp>
        <p:nvSpPr>
          <p:cNvPr id="6" name="Oval 5">
            <a:extLst>
              <a:ext uri="{FF2B5EF4-FFF2-40B4-BE49-F238E27FC236}">
                <a16:creationId xmlns:a16="http://schemas.microsoft.com/office/drawing/2014/main" id="{0C872854-8FBB-8047-AF63-7EB0EE68F5BD}"/>
              </a:ext>
            </a:extLst>
          </p:cNvPr>
          <p:cNvSpPr/>
          <p:nvPr/>
        </p:nvSpPr>
        <p:spPr>
          <a:xfrm>
            <a:off x="2456329" y="2492189"/>
            <a:ext cx="1308847" cy="502024"/>
          </a:xfrm>
          <a:prstGeom prst="ellipse">
            <a:avLst/>
          </a:prstGeom>
          <a:noFill/>
          <a:ln w="57150">
            <a:solidFill>
              <a:srgbClr val="6BCA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7956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3C81-9B7F-4DD4-8256-2AB4586527A5}"/>
              </a:ext>
            </a:extLst>
          </p:cNvPr>
          <p:cNvSpPr>
            <a:spLocks noGrp="1"/>
          </p:cNvSpPr>
          <p:nvPr>
            <p:ph type="title"/>
          </p:nvPr>
        </p:nvSpPr>
        <p:spPr/>
        <p:txBody>
          <a:bodyPr/>
          <a:lstStyle/>
          <a:p>
            <a:r>
              <a:rPr lang="en-US" dirty="0">
                <a:latin typeface="Arial"/>
                <a:cs typeface="Arial"/>
              </a:rPr>
              <a:t>Further Guidance </a:t>
            </a:r>
            <a:endParaRPr lang="en-US" dirty="0"/>
          </a:p>
        </p:txBody>
      </p:sp>
      <p:sp>
        <p:nvSpPr>
          <p:cNvPr id="3" name="Content Placeholder 2">
            <a:extLst>
              <a:ext uri="{FF2B5EF4-FFF2-40B4-BE49-F238E27FC236}">
                <a16:creationId xmlns:a16="http://schemas.microsoft.com/office/drawing/2014/main" id="{00E4A813-5E5C-4425-9EFE-9CFEDA9F8776}"/>
              </a:ext>
            </a:extLst>
          </p:cNvPr>
          <p:cNvSpPr>
            <a:spLocks noGrp="1"/>
          </p:cNvSpPr>
          <p:nvPr>
            <p:ph idx="1"/>
          </p:nvPr>
        </p:nvSpPr>
        <p:spPr>
          <a:xfrm>
            <a:off x="838199" y="1484731"/>
            <a:ext cx="10935789" cy="5003047"/>
          </a:xfrm>
        </p:spPr>
        <p:txBody>
          <a:bodyPr vert="horz" lIns="91440" tIns="45720" rIns="91440" bIns="45720" rtlCol="0" anchor="t">
            <a:normAutofit/>
          </a:bodyPr>
          <a:lstStyle/>
          <a:p>
            <a:r>
              <a:rPr lang="en-US" u="sng" dirty="0">
                <a:uFill>
                  <a:solidFill>
                    <a:schemeClr val="bg1"/>
                  </a:solidFill>
                </a:uFill>
                <a:latin typeface="Arial"/>
                <a:cs typeface="Arial"/>
                <a:hlinkClick r:id="rId2"/>
              </a:rPr>
              <a:t>CCAB Guidance</a:t>
            </a:r>
            <a:r>
              <a:rPr lang="en-US" u="sng" dirty="0">
                <a:uFill>
                  <a:solidFill>
                    <a:schemeClr val="bg1"/>
                  </a:solidFill>
                </a:uFill>
                <a:latin typeface="Arial"/>
                <a:cs typeface="Arial"/>
              </a:rPr>
              <a:t> </a:t>
            </a:r>
          </a:p>
          <a:p>
            <a:pPr lvl="1">
              <a:lnSpc>
                <a:spcPct val="113999"/>
              </a:lnSpc>
            </a:pPr>
            <a:r>
              <a:rPr lang="en-US" dirty="0">
                <a:latin typeface="Arial"/>
                <a:cs typeface="Arial"/>
              </a:rPr>
              <a:t>ccab.org.uk/anti-money-laundering-guidance-for-the-accountancy-sector</a:t>
            </a:r>
          </a:p>
          <a:p>
            <a:pPr>
              <a:lnSpc>
                <a:spcPct val="113999"/>
              </a:lnSpc>
            </a:pPr>
            <a:r>
              <a:rPr lang="en-US" u="sng" dirty="0" err="1">
                <a:uFill>
                  <a:solidFill>
                    <a:schemeClr val="bg1"/>
                  </a:solidFill>
                </a:uFill>
                <a:latin typeface="Arial"/>
                <a:cs typeface="Arial"/>
                <a:hlinkClick r:id="rId3"/>
              </a:rPr>
              <a:t>AMLbites</a:t>
            </a:r>
            <a:endParaRPr lang="en-US" u="sng" dirty="0">
              <a:uFill>
                <a:solidFill>
                  <a:schemeClr val="bg1"/>
                </a:solidFill>
              </a:uFill>
            </a:endParaRPr>
          </a:p>
          <a:p>
            <a:pPr lvl="1">
              <a:lnSpc>
                <a:spcPct val="113999"/>
              </a:lnSpc>
            </a:pPr>
            <a:r>
              <a:rPr lang="en-US" u="sng" dirty="0">
                <a:solidFill>
                  <a:schemeClr val="tx1"/>
                </a:solidFill>
                <a:uFill>
                  <a:solidFill>
                    <a:schemeClr val="bg1"/>
                  </a:solidFill>
                </a:uFill>
                <a:latin typeface="Arial"/>
                <a:cs typeface="Arial"/>
                <a:hlinkClick r:id="rId4">
                  <a:extLst>
                    <a:ext uri="{A12FA001-AC4F-418D-AE19-62706E023703}">
                      <ahyp:hlinkClr xmlns:ahyp="http://schemas.microsoft.com/office/drawing/2018/hyperlinkcolor" val="tx"/>
                    </a:ext>
                  </a:extLst>
                </a:hlinkClick>
              </a:rPr>
              <a:t>icaew.com/</a:t>
            </a:r>
            <a:r>
              <a:rPr lang="en-US" u="sng" dirty="0" err="1">
                <a:solidFill>
                  <a:schemeClr val="tx1"/>
                </a:solidFill>
                <a:uFill>
                  <a:solidFill>
                    <a:schemeClr val="bg1"/>
                  </a:solidFill>
                </a:uFill>
                <a:latin typeface="Arial"/>
                <a:cs typeface="Arial"/>
                <a:hlinkClick r:id="rId4">
                  <a:extLst>
                    <a:ext uri="{A12FA001-AC4F-418D-AE19-62706E023703}">
                      <ahyp:hlinkClr xmlns:ahyp="http://schemas.microsoft.com/office/drawing/2018/hyperlinkcolor" val="tx"/>
                    </a:ext>
                  </a:extLst>
                </a:hlinkClick>
              </a:rPr>
              <a:t>amlbites</a:t>
            </a:r>
            <a:endParaRPr lang="en-US" u="sng" dirty="0">
              <a:solidFill>
                <a:schemeClr val="tx1"/>
              </a:solidFill>
              <a:uFill>
                <a:solidFill>
                  <a:schemeClr val="bg1"/>
                </a:solidFill>
              </a:uFill>
            </a:endParaRPr>
          </a:p>
          <a:p>
            <a:pPr>
              <a:lnSpc>
                <a:spcPct val="113999"/>
              </a:lnSpc>
            </a:pPr>
            <a:r>
              <a:rPr lang="en-US" u="sng" dirty="0">
                <a:uFill>
                  <a:solidFill>
                    <a:schemeClr val="bg1"/>
                  </a:solidFill>
                </a:uFill>
                <a:latin typeface="Arial"/>
                <a:cs typeface="Arial"/>
                <a:hlinkClick r:id="rId5"/>
              </a:rPr>
              <a:t>AML risk and the risk-based approach</a:t>
            </a:r>
            <a:r>
              <a:rPr lang="en-US" u="sng" dirty="0">
                <a:uFill>
                  <a:solidFill>
                    <a:schemeClr val="bg1"/>
                  </a:solidFill>
                </a:uFill>
                <a:latin typeface="Arial"/>
                <a:cs typeface="Arial"/>
              </a:rPr>
              <a:t> </a:t>
            </a:r>
            <a:endParaRPr lang="en-US" u="sng" dirty="0">
              <a:uFill>
                <a:solidFill>
                  <a:schemeClr val="bg1"/>
                </a:solidFill>
              </a:uFill>
            </a:endParaRPr>
          </a:p>
          <a:p>
            <a:pPr lvl="1">
              <a:lnSpc>
                <a:spcPct val="113999"/>
              </a:lnSpc>
            </a:pPr>
            <a:r>
              <a:rPr lang="en-US" u="sng" dirty="0">
                <a:uFill>
                  <a:solidFill>
                    <a:schemeClr val="bg1"/>
                  </a:solidFill>
                </a:uFill>
                <a:latin typeface="Arial"/>
                <a:cs typeface="Arial"/>
                <a:hlinkClick r:id="rId5">
                  <a:extLst>
                    <a:ext uri="{A12FA001-AC4F-418D-AE19-62706E023703}">
                      <ahyp:hlinkClr xmlns:ahyp="http://schemas.microsoft.com/office/drawing/2018/hyperlinkcolor" val="tx"/>
                    </a:ext>
                  </a:extLst>
                </a:hlinkClick>
              </a:rPr>
              <a:t>icaew.com/moneylaundering</a:t>
            </a:r>
            <a:endParaRPr lang="en-US" u="sng" dirty="0">
              <a:uFill>
                <a:solidFill>
                  <a:schemeClr val="bg1"/>
                </a:solidFill>
              </a:uFill>
              <a:latin typeface="Arial"/>
              <a:cs typeface="Arial"/>
            </a:endParaRPr>
          </a:p>
          <a:p>
            <a:pPr lvl="1">
              <a:lnSpc>
                <a:spcPct val="113999"/>
              </a:lnSpc>
            </a:pPr>
            <a:r>
              <a:rPr lang="en-US" dirty="0">
                <a:latin typeface="Arial"/>
                <a:cs typeface="Arial"/>
              </a:rPr>
              <a:t>Includes AASG risk outlook</a:t>
            </a:r>
          </a:p>
          <a:p>
            <a:pPr lvl="1">
              <a:lnSpc>
                <a:spcPct val="113999"/>
              </a:lnSpc>
            </a:pPr>
            <a:r>
              <a:rPr lang="en-US" dirty="0">
                <a:latin typeface="Arial"/>
                <a:cs typeface="Arial"/>
              </a:rPr>
              <a:t>Risk bulletins </a:t>
            </a:r>
            <a:endParaRPr lang="en-US" dirty="0"/>
          </a:p>
          <a:p>
            <a:pPr>
              <a:lnSpc>
                <a:spcPct val="113999"/>
              </a:lnSpc>
            </a:pPr>
            <a:r>
              <a:rPr lang="en-US" u="sng" dirty="0">
                <a:uFill>
                  <a:solidFill>
                    <a:schemeClr val="bg1"/>
                  </a:solidFill>
                </a:uFill>
                <a:latin typeface="Arial"/>
                <a:cs typeface="Arial"/>
                <a:hlinkClick r:id="rId6"/>
              </a:rPr>
              <a:t>National Risk Assessment 2020</a:t>
            </a:r>
            <a:endParaRPr lang="en-US" u="sng" dirty="0">
              <a:uFill>
                <a:solidFill>
                  <a:schemeClr val="bg1"/>
                </a:solidFill>
              </a:uFill>
            </a:endParaRPr>
          </a:p>
          <a:p>
            <a:pPr lvl="1">
              <a:lnSpc>
                <a:spcPct val="113999"/>
              </a:lnSpc>
              <a:buFont typeface="Arial"/>
            </a:pPr>
            <a:r>
              <a:rPr lang="en-US" dirty="0">
                <a:latin typeface="Arial"/>
                <a:cs typeface="Arial"/>
              </a:rPr>
              <a:t>gov.uk/government/publications/national-risk-assessment-of-money-laundering-and-terrorist-financing</a:t>
            </a:r>
          </a:p>
          <a:p>
            <a:pPr>
              <a:lnSpc>
                <a:spcPct val="113999"/>
              </a:lnSpc>
            </a:pPr>
            <a:endParaRPr lang="en-US" dirty="0"/>
          </a:p>
        </p:txBody>
      </p:sp>
    </p:spTree>
    <p:extLst>
      <p:ext uri="{BB962C8B-B14F-4D97-AF65-F5344CB8AC3E}">
        <p14:creationId xmlns:p14="http://schemas.microsoft.com/office/powerpoint/2010/main" val="1067903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CF8F1-21C4-E84F-8354-45478042C935}"/>
              </a:ext>
            </a:extLst>
          </p:cNvPr>
          <p:cNvSpPr>
            <a:spLocks noGrp="1"/>
          </p:cNvSpPr>
          <p:nvPr>
            <p:ph type="title"/>
          </p:nvPr>
        </p:nvSpPr>
        <p:spPr/>
        <p:txBody>
          <a:bodyPr/>
          <a:lstStyle/>
          <a:p>
            <a:r>
              <a:rPr lang="en-US"/>
              <a:t>Case study 1: facts</a:t>
            </a:r>
          </a:p>
        </p:txBody>
      </p:sp>
      <p:sp>
        <p:nvSpPr>
          <p:cNvPr id="3" name="Content Placeholder 2">
            <a:extLst>
              <a:ext uri="{FF2B5EF4-FFF2-40B4-BE49-F238E27FC236}">
                <a16:creationId xmlns:a16="http://schemas.microsoft.com/office/drawing/2014/main" id="{44A7B3DB-BE3B-8346-91AC-B51BFA21A118}"/>
              </a:ext>
            </a:extLst>
          </p:cNvPr>
          <p:cNvSpPr>
            <a:spLocks noGrp="1"/>
          </p:cNvSpPr>
          <p:nvPr>
            <p:ph idx="1"/>
          </p:nvPr>
        </p:nvSpPr>
        <p:spPr/>
        <p:txBody>
          <a:bodyPr>
            <a:normAutofit fontScale="85000" lnSpcReduction="10000"/>
          </a:bodyPr>
          <a:lstStyle/>
          <a:p>
            <a:pPr fontAlgn="base"/>
            <a:r>
              <a:rPr lang="en-GB">
                <a:solidFill>
                  <a:schemeClr val="tx1"/>
                </a:solidFill>
              </a:rPr>
              <a:t>Victoria is a violin teacher. In addition to her part-time teaching at a local school (for which she is paid through the school payroll), she also teaches private lessons. Some of these lessons are paid in cash.</a:t>
            </a:r>
            <a:r>
              <a:rPr lang="en-US">
                <a:solidFill>
                  <a:schemeClr val="tx1"/>
                </a:solidFill>
              </a:rPr>
              <a:t>​</a:t>
            </a:r>
          </a:p>
          <a:p>
            <a:pPr fontAlgn="base"/>
            <a:r>
              <a:rPr lang="en-GB">
                <a:solidFill>
                  <a:schemeClr val="tx1"/>
                </a:solidFill>
              </a:rPr>
              <a:t>Victoria is married to Albert. Albert runs a music shop. In addition to sales of instruments, CDs, Vinyl, music books and sheet music, Albert also hires out musical instruments. Usually about one third of Albert’s turnover is in cash. Business had been declining in recent years because of the move to online streaming of music. However, during lockdown, Albert started selling online. He funded this transition using a Government “bounce-back loan”. Despite the move online, cash sales remain high.</a:t>
            </a:r>
            <a:r>
              <a:rPr lang="en-US">
                <a:solidFill>
                  <a:schemeClr val="tx1"/>
                </a:solidFill>
              </a:rPr>
              <a:t>​</a:t>
            </a:r>
          </a:p>
          <a:p>
            <a:pPr fontAlgn="base"/>
            <a:endParaRPr lang="en-US">
              <a:solidFill>
                <a:schemeClr val="tx1"/>
              </a:solidFill>
            </a:endParaRPr>
          </a:p>
          <a:p>
            <a:pPr marL="0" indent="0" fontAlgn="base">
              <a:buNone/>
            </a:pPr>
            <a:r>
              <a:rPr lang="en-GB" b="1">
                <a:solidFill>
                  <a:schemeClr val="tx1"/>
                </a:solidFill>
              </a:rPr>
              <a:t>Victoria and Albert would like you to prepare their business accounts and tax returns. What risk factors are associated with Victoria and Albert?</a:t>
            </a:r>
            <a:endParaRPr lang="en-US" b="1">
              <a:solidFill>
                <a:schemeClr val="tx1"/>
              </a:solidFill>
            </a:endParaRPr>
          </a:p>
        </p:txBody>
      </p:sp>
    </p:spTree>
    <p:extLst>
      <p:ext uri="{BB962C8B-B14F-4D97-AF65-F5344CB8AC3E}">
        <p14:creationId xmlns:p14="http://schemas.microsoft.com/office/powerpoint/2010/main" val="3379315533"/>
      </p:ext>
    </p:extLst>
  </p:cSld>
  <p:clrMapOvr>
    <a:masterClrMapping/>
  </p:clrMapOvr>
</p:sld>
</file>

<file path=ppt/theme/theme1.xml><?xml version="1.0" encoding="utf-8"?>
<a:theme xmlns:a="http://schemas.openxmlformats.org/drawingml/2006/main" name="Office Theme">
  <a:themeElements>
    <a:clrScheme name="ICAEW Office">
      <a:dk1>
        <a:srgbClr val="000000"/>
      </a:dk1>
      <a:lt1>
        <a:srgbClr val="FFFFFF"/>
      </a:lt1>
      <a:dk2>
        <a:srgbClr val="706F6F"/>
      </a:dk2>
      <a:lt2>
        <a:srgbClr val="E30613"/>
      </a:lt2>
      <a:accent1>
        <a:srgbClr val="C6CA91"/>
      </a:accent1>
      <a:accent2>
        <a:srgbClr val="A7C8C4"/>
      </a:accent2>
      <a:accent3>
        <a:srgbClr val="B1CFDF"/>
      </a:accent3>
      <a:accent4>
        <a:srgbClr val="DDC7D4"/>
      </a:accent4>
      <a:accent5>
        <a:srgbClr val="F1C09D"/>
      </a:accent5>
      <a:accent6>
        <a:srgbClr val="FFE8B6"/>
      </a:accent6>
      <a:hlink>
        <a:srgbClr val="E30613"/>
      </a:hlink>
      <a:folHlink>
        <a:srgbClr val="706F6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smtClean="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bodyPr wrap="square" rtlCol="0">
        <a:normAutofit/>
      </a:bodyPr>
      <a:lstStyle>
        <a:defPPr algn="l">
          <a:defRPr dirty="0" smtClean="0">
            <a:solidFill>
              <a:srgbClr val="000000"/>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ICAEW_Powerpoint Template.potx" id="{BCE2C959-A11C-48F9-88D3-A75F580D8C73}" vid="{BE62B598-3DFF-45D5-9345-0E8ED3EB5B0A}"/>
    </a:ext>
  </a:extLst>
</a:theme>
</file>

<file path=ppt/theme/theme2.xml><?xml version="1.0" encoding="utf-8"?>
<a:theme xmlns:a="http://schemas.openxmlformats.org/drawingml/2006/main" name="ICAEW_Powerpoint Template">
  <a:themeElements>
    <a:clrScheme name="ICAEW Office">
      <a:dk1>
        <a:srgbClr val="000000"/>
      </a:dk1>
      <a:lt1>
        <a:srgbClr val="FFFFFF"/>
      </a:lt1>
      <a:dk2>
        <a:srgbClr val="706F6F"/>
      </a:dk2>
      <a:lt2>
        <a:srgbClr val="E30613"/>
      </a:lt2>
      <a:accent1>
        <a:srgbClr val="C6CA91"/>
      </a:accent1>
      <a:accent2>
        <a:srgbClr val="A7C8C4"/>
      </a:accent2>
      <a:accent3>
        <a:srgbClr val="B1CFDF"/>
      </a:accent3>
      <a:accent4>
        <a:srgbClr val="DDC7D4"/>
      </a:accent4>
      <a:accent5>
        <a:srgbClr val="F1C09D"/>
      </a:accent5>
      <a:accent6>
        <a:srgbClr val="FFE8B6"/>
      </a:accent6>
      <a:hlink>
        <a:srgbClr val="E30613"/>
      </a:hlink>
      <a:folHlink>
        <a:srgbClr val="706F6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smtClean="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bodyPr wrap="square" rtlCol="0">
        <a:normAutofit/>
      </a:bodyPr>
      <a:lstStyle>
        <a:defPPr algn="l">
          <a:defRPr dirty="0" smtClean="0">
            <a:solidFill>
              <a:srgbClr val="000000"/>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ICAEW_Powerpoint Template.potx" id="{BCE2C959-A11C-48F9-88D3-A75F580D8C73}" vid="{BE62B598-3DFF-45D5-9345-0E8ED3EB5B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A784308C4C514438867750DEA1A3084" ma:contentTypeVersion="9" ma:contentTypeDescription="Create a new document." ma:contentTypeScope="" ma:versionID="40467bb82e9b03e5af2971cfa032548a">
  <xsd:schema xmlns:xsd="http://www.w3.org/2001/XMLSchema" xmlns:xs="http://www.w3.org/2001/XMLSchema" xmlns:p="http://schemas.microsoft.com/office/2006/metadata/properties" xmlns:ns2="562b3255-49f9-45f0-9a6d-d11c02e01d8c" targetNamespace="http://schemas.microsoft.com/office/2006/metadata/properties" ma:root="true" ma:fieldsID="1d8129aed7fbffc59180561325ee8ed4" ns2:_="">
    <xsd:import namespace="562b3255-49f9-45f0-9a6d-d11c02e01d8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2b3255-49f9-45f0-9a6d-d11c02e01d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723D48-C0C3-4E22-9EC4-75B18BBCC851}">
  <ds:schemaRefs>
    <ds:schemaRef ds:uri="http://schemas.microsoft.com/office/infopath/2007/PartnerControls"/>
    <ds:schemaRef ds:uri="http://schemas.openxmlformats.org/package/2006/metadata/core-properties"/>
    <ds:schemaRef ds:uri="http://schemas.microsoft.com/office/2006/metadata/properties"/>
    <ds:schemaRef ds:uri="http://schemas.microsoft.com/office/2006/documentManagement/types"/>
    <ds:schemaRef ds:uri="http://purl.org/dc/dcmitype/"/>
    <ds:schemaRef ds:uri="http://purl.org/dc/terms/"/>
    <ds:schemaRef ds:uri="http://purl.org/dc/elements/1.1/"/>
    <ds:schemaRef ds:uri="562b3255-49f9-45f0-9a6d-d11c02e01d8c"/>
    <ds:schemaRef ds:uri="http://www.w3.org/XML/1998/namespace"/>
  </ds:schemaRefs>
</ds:datastoreItem>
</file>

<file path=customXml/itemProps2.xml><?xml version="1.0" encoding="utf-8"?>
<ds:datastoreItem xmlns:ds="http://schemas.openxmlformats.org/officeDocument/2006/customXml" ds:itemID="{CAAF2248-6890-473F-8E87-6B3E16D62FA5}">
  <ds:schemaRefs>
    <ds:schemaRef ds:uri="562b3255-49f9-45f0-9a6d-d11c02e01d8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206E2C9-B9D0-429E-A036-DABDDCCAE8F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ICAEW_Powerpoint Template</Template>
  <TotalTime>0</TotalTime>
  <Words>1285</Words>
  <Application>Microsoft Office PowerPoint</Application>
  <PresentationFormat>Widescreen</PresentationFormat>
  <Paragraphs>125</Paragraphs>
  <Slides>16</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16</vt:i4>
      </vt:variant>
    </vt:vector>
  </HeadingPairs>
  <TitlesOfParts>
    <vt:vector size="20" baseType="lpstr">
      <vt:lpstr>Arial</vt:lpstr>
      <vt:lpstr>Calibri</vt:lpstr>
      <vt:lpstr>Office Theme</vt:lpstr>
      <vt:lpstr>ICAEW_Powerpoint Template</vt:lpstr>
      <vt:lpstr>Money Laundering Risk Assessments</vt:lpstr>
      <vt:lpstr>Today’s presenters</vt:lpstr>
      <vt:lpstr>Agenda </vt:lpstr>
      <vt:lpstr>What should I consider as part of my risk assessment - CCAB guidance</vt:lpstr>
      <vt:lpstr>What will the supervisor expect to see?</vt:lpstr>
      <vt:lpstr>Example of a risk assessment</vt:lpstr>
      <vt:lpstr>Conclusion</vt:lpstr>
      <vt:lpstr>Further Guidance </vt:lpstr>
      <vt:lpstr>Case study 1: facts</vt:lpstr>
      <vt:lpstr>Case study 1: risk factors</vt:lpstr>
      <vt:lpstr>Case study 2: facts</vt:lpstr>
      <vt:lpstr>Case study 2: risk factors</vt:lpstr>
      <vt:lpstr>Case study 3: facts </vt:lpstr>
      <vt:lpstr>Case study 3: risk factors</vt:lpstr>
      <vt:lpstr>Q&amp;A</vt:lpstr>
      <vt:lpstr>PowerPoint Presentation</vt:lpstr>
    </vt:vector>
  </TitlesOfParts>
  <Company>ICAEW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SARs -</dc:title>
  <dc:subject>What is a good quality SAR?</dc:subject>
  <dc:creator>Sandy Price</dc:creator>
  <cp:lastModifiedBy>Steph Patterson</cp:lastModifiedBy>
  <cp:revision>2</cp:revision>
  <cp:lastPrinted>2021-10-28T11:35:41Z</cp:lastPrinted>
  <dcterms:created xsi:type="dcterms:W3CDTF">2021-06-04T10:52:38Z</dcterms:created>
  <dcterms:modified xsi:type="dcterms:W3CDTF">2022-02-15T18:38:44Z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AEW_RERUN">
    <vt:bool>true</vt:bool>
  </property>
  <property fmtid="{D5CDD505-2E9C-101B-9397-08002B2CF9AE}" pid="3" name="ICAEW_PresentationTitle">
    <vt:lpwstr>SARs - </vt:lpwstr>
  </property>
  <property fmtid="{D5CDD505-2E9C-101B-9397-08002B2CF9AE}" pid="4" name="ICAEW_Date">
    <vt:lpwstr>&lt;Date&gt;</vt:lpwstr>
  </property>
  <property fmtid="{D5CDD505-2E9C-101B-9397-08002B2CF9AE}" pid="5" name="ICAEW_PresentationSubtitle">
    <vt:lpwstr>What is a good quality SAR?</vt:lpwstr>
  </property>
  <property fmtid="{D5CDD505-2E9C-101B-9397-08002B2CF9AE}" pid="6" name="ICAEW_TitleImage">
    <vt:lpwstr>&lt;TitleImage&gt;</vt:lpwstr>
  </property>
  <property fmtid="{D5CDD505-2E9C-101B-9397-08002B2CF9AE}" pid="7" name="RERUN">
    <vt:lpwstr>RERUN</vt:lpwstr>
  </property>
  <property fmtid="{D5CDD505-2E9C-101B-9397-08002B2CF9AE}" pid="8" name="ContentTypeId">
    <vt:lpwstr>0x0101005A784308C4C514438867750DEA1A3084</vt:lpwstr>
  </property>
</Properties>
</file>